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128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88B7-D507-4389-B78B-0C56DD154BFB}" type="datetimeFigureOut">
              <a:rPr lang="hr-HR" smtClean="0"/>
              <a:pPr/>
              <a:t>14.1.2015.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8E44-3B71-43F8-B375-13D9ED9B7D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88B7-D507-4389-B78B-0C56DD154BFB}" type="datetimeFigureOut">
              <a:rPr lang="hr-HR" smtClean="0"/>
              <a:pPr/>
              <a:t>14.1.2015.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8E44-3B71-43F8-B375-13D9ED9B7D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88B7-D507-4389-B78B-0C56DD154BFB}" type="datetimeFigureOut">
              <a:rPr lang="hr-HR" smtClean="0"/>
              <a:pPr/>
              <a:t>14.1.2015.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8E44-3B71-43F8-B375-13D9ED9B7D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88B7-D507-4389-B78B-0C56DD154BFB}" type="datetimeFigureOut">
              <a:rPr lang="hr-HR" smtClean="0"/>
              <a:pPr/>
              <a:t>14.1.2015.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8E44-3B71-43F8-B375-13D9ED9B7D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88B7-D507-4389-B78B-0C56DD154BFB}" type="datetimeFigureOut">
              <a:rPr lang="hr-HR" smtClean="0"/>
              <a:pPr/>
              <a:t>14.1.2015.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8E44-3B71-43F8-B375-13D9ED9B7D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88B7-D507-4389-B78B-0C56DD154BFB}" type="datetimeFigureOut">
              <a:rPr lang="hr-HR" smtClean="0"/>
              <a:pPr/>
              <a:t>14.1.2015.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8E44-3B71-43F8-B375-13D9ED9B7D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88B7-D507-4389-B78B-0C56DD154BFB}" type="datetimeFigureOut">
              <a:rPr lang="hr-HR" smtClean="0"/>
              <a:pPr/>
              <a:t>14.1.2015.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8E44-3B71-43F8-B375-13D9ED9B7D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88B7-D507-4389-B78B-0C56DD154BFB}" type="datetimeFigureOut">
              <a:rPr lang="hr-HR" smtClean="0"/>
              <a:pPr/>
              <a:t>14.1.2015.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8E44-3B71-43F8-B375-13D9ED9B7D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88B7-D507-4389-B78B-0C56DD154BFB}" type="datetimeFigureOut">
              <a:rPr lang="hr-HR" smtClean="0"/>
              <a:pPr/>
              <a:t>14.1.2015.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8E44-3B71-43F8-B375-13D9ED9B7D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88B7-D507-4389-B78B-0C56DD154BFB}" type="datetimeFigureOut">
              <a:rPr lang="hr-HR" smtClean="0"/>
              <a:pPr/>
              <a:t>14.1.2015.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8E44-3B71-43F8-B375-13D9ED9B7D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88B7-D507-4389-B78B-0C56DD154BFB}" type="datetimeFigureOut">
              <a:rPr lang="hr-HR" smtClean="0"/>
              <a:pPr/>
              <a:t>14.1.2015.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0C8E44-3B71-43F8-B375-13D9ED9B7DF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5A88B7-D507-4389-B78B-0C56DD154BFB}" type="datetimeFigureOut">
              <a:rPr lang="hr-HR" smtClean="0"/>
              <a:pPr/>
              <a:t>14.1.2015.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0C8E44-3B71-43F8-B375-13D9ED9B7DF2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851648" cy="1828800"/>
          </a:xfrm>
        </p:spPr>
        <p:txBody>
          <a:bodyPr/>
          <a:lstStyle/>
          <a:p>
            <a:pPr algn="l"/>
            <a:r>
              <a:rPr lang="hr-HR" dirty="0" smtClean="0"/>
              <a:t>  Ukratko poljska     zastava i   valuta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 descr="poljs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645024"/>
            <a:ext cx="3812763" cy="2376264"/>
          </a:xfrm>
          <a:prstGeom prst="rect">
            <a:avLst/>
          </a:prstGeom>
        </p:spPr>
      </p:pic>
      <p:pic>
        <p:nvPicPr>
          <p:cNvPr id="5" name="Picture 4" descr="220px-Forint-200-500-1000-2000-5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645024"/>
            <a:ext cx="4599921" cy="252028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+mj-lt"/>
              </a:rPr>
              <a:t>Zastava poljske sastoji se od crvene i bjele boje</a:t>
            </a:r>
          </a:p>
          <a:p>
            <a:r>
              <a:rPr lang="hr-HR" dirty="0" smtClean="0">
                <a:latin typeface="+mj-lt"/>
              </a:rPr>
              <a:t>Poljska zastava potječe iz </a:t>
            </a:r>
            <a:r>
              <a:rPr lang="hr-HR" sz="2000" dirty="0" smtClean="0">
                <a:latin typeface="+mj-lt"/>
              </a:rPr>
              <a:t>1831.g.</a:t>
            </a:r>
          </a:p>
          <a:p>
            <a:r>
              <a:rPr lang="hr-HR" dirty="0" smtClean="0">
                <a:latin typeface="+mj-lt"/>
              </a:rPr>
              <a:t>Poljski grb je orao</a:t>
            </a:r>
            <a:endParaRPr lang="hr-HR" dirty="0">
              <a:latin typeface="+mj-lt"/>
            </a:endParaRPr>
          </a:p>
        </p:txBody>
      </p:sp>
      <p:pic>
        <p:nvPicPr>
          <p:cNvPr id="4" name="Picture 3" descr="Flag_of_Poland_(with_coat_of_arms)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996952"/>
            <a:ext cx="3804701" cy="230425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+mj-lt"/>
              </a:rPr>
              <a:t>Zlot je poljska novćanica </a:t>
            </a:r>
          </a:p>
          <a:p>
            <a:r>
              <a:rPr lang="hr-HR" dirty="0" smtClean="0">
                <a:latin typeface="+mj-lt"/>
              </a:rPr>
              <a:t>Novćanice od :10,20,50,100,200 zlot </a:t>
            </a:r>
          </a:p>
          <a:p>
            <a:r>
              <a:rPr lang="hr-HR" dirty="0" smtClean="0">
                <a:latin typeface="+mj-lt"/>
              </a:rPr>
              <a:t>Kovanice od:1,2,5 zlot</a:t>
            </a:r>
          </a:p>
          <a:p>
            <a:r>
              <a:rPr lang="hr-HR" dirty="0" smtClean="0">
                <a:latin typeface="+mj-lt"/>
              </a:rPr>
              <a:t>Zlot se koristi u poljskoj od 1924</a:t>
            </a:r>
            <a:endParaRPr lang="hr-HR" dirty="0">
              <a:latin typeface="+mj-lt"/>
            </a:endParaRPr>
          </a:p>
        </p:txBody>
      </p:sp>
      <p:pic>
        <p:nvPicPr>
          <p:cNvPr id="4" name="Picture 3" descr="200zl_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437112"/>
            <a:ext cx="4320480" cy="180020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je nastao poljski grb</a:t>
            </a:r>
          </a:p>
          <a:p>
            <a:r>
              <a:rPr lang="hr-HR" dirty="0" smtClean="0"/>
              <a:t>Legeda: Jedan poljski osvajać vidio je gnjezdo bjelog orla na tom je mjestu osnovan grad .Kada je bjeli orao uzletio jedan sunčani znak je pao na njegova krila</a:t>
            </a:r>
            <a:endParaRPr lang="hr-HR" dirty="0"/>
          </a:p>
        </p:txBody>
      </p:sp>
      <p:pic>
        <p:nvPicPr>
          <p:cNvPr id="4" name="Picture 3" descr="200px-Herb_Polski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005064"/>
            <a:ext cx="2448272" cy="2536825"/>
          </a:xfrm>
          <a:prstGeom prst="rect">
            <a:avLst/>
          </a:prstGeom>
        </p:spPr>
      </p:pic>
      <p:pic>
        <p:nvPicPr>
          <p:cNvPr id="1026" name="Picture 2" descr="C:\Users\Jaka\AppData\Local\Microsoft\Windows\Temporary Internet Files\Content.IE5\E250BY3J\MC900115844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850" y="3371850"/>
            <a:ext cx="114300" cy="114300"/>
          </a:xfrm>
          <a:prstGeom prst="rect">
            <a:avLst/>
          </a:prstGeom>
          <a:noFill/>
        </p:spPr>
      </p:pic>
      <p:pic>
        <p:nvPicPr>
          <p:cNvPr id="1027" name="Picture 3" descr="C:\Users\Jaka\AppData\Local\Microsoft\Windows\Temporary Internet Files\Content.IE5\E250BY3J\MC900115844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645024"/>
            <a:ext cx="3672408" cy="293747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Obojivši vrh zlatno bojom a ostalo bjelo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      kviz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 . Koje se boje sastoj poljska zastava?</a:t>
            </a:r>
          </a:p>
          <a:p>
            <a:r>
              <a:rPr lang="hr-HR" dirty="0" smtClean="0"/>
              <a:t>1 . Crvene i bjele.</a:t>
            </a:r>
          </a:p>
          <a:p>
            <a:r>
              <a:rPr lang="hr-HR" dirty="0" smtClean="0"/>
              <a:t>2 . Koja je novćanica poljske?</a:t>
            </a:r>
          </a:p>
          <a:p>
            <a:r>
              <a:rPr lang="hr-HR" dirty="0" smtClean="0"/>
              <a:t>2 . Novćanica je zlot.</a:t>
            </a:r>
          </a:p>
          <a:p>
            <a:r>
              <a:rPr lang="hr-HR" dirty="0" smtClean="0"/>
              <a:t>3 . Koji grb poljske</a:t>
            </a:r>
          </a:p>
          <a:p>
            <a:r>
              <a:rPr lang="hr-HR" dirty="0" smtClean="0"/>
              <a:t>3 . Bjeli orao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Naprvio: Ivan</a:t>
            </a:r>
          </a:p>
          <a:p>
            <a:pPr>
              <a:buNone/>
            </a:pPr>
            <a:r>
              <a:rPr lang="hr-HR" sz="4000" dirty="0" smtClean="0"/>
              <a:t>                             Stipić 6.b</a:t>
            </a:r>
          </a:p>
          <a:p>
            <a:pPr>
              <a:buNone/>
            </a:pPr>
            <a:r>
              <a:rPr lang="hr-HR" sz="4000" dirty="0" smtClean="0"/>
              <a:t> </a:t>
            </a:r>
            <a:endParaRPr lang="hr-HR" sz="4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132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Ukratko poljska     zastava i   valuta</vt:lpstr>
      <vt:lpstr>PowerPoint Presentation</vt:lpstr>
      <vt:lpstr>PowerPoint Presentation</vt:lpstr>
      <vt:lpstr>PowerPoint Presentation</vt:lpstr>
      <vt:lpstr>PowerPoint Presentation</vt:lpstr>
      <vt:lpstr>                         kviz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Poljska zastava i valuta</dc:title>
  <dc:creator>Jaka</dc:creator>
  <cp:lastModifiedBy>Korisnik</cp:lastModifiedBy>
  <cp:revision>11</cp:revision>
  <dcterms:created xsi:type="dcterms:W3CDTF">2014-11-19T18:27:53Z</dcterms:created>
  <dcterms:modified xsi:type="dcterms:W3CDTF">2015-01-14T09:03:41Z</dcterms:modified>
</cp:coreProperties>
</file>