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61" r:id="rId3"/>
    <p:sldId id="262" r:id="rId4"/>
    <p:sldId id="259" r:id="rId5"/>
    <p:sldId id="264" r:id="rId6"/>
    <p:sldId id="266" r:id="rId7"/>
    <p:sldId id="267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5" autoAdjust="0"/>
  </p:normalViewPr>
  <p:slideViewPr>
    <p:cSldViewPr>
      <p:cViewPr varScale="1">
        <p:scale>
          <a:sx n="52" d="100"/>
          <a:sy n="52" d="100"/>
        </p:scale>
        <p:origin x="-51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22E7-7CDD-441C-8660-4146F338290B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BDCC-C32A-432B-87FB-1CAA8BCEA7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46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71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63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08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4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0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76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0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15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7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9261-005E-4FD5-9203-4D4575E565A7}" type="datetimeFigureOut">
              <a:rPr lang="hr-HR" smtClean="0"/>
              <a:t>14.1.2015.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1831" TargetMode="External"/><Relationship Id="rId2" Type="http://schemas.openxmlformats.org/officeDocument/2006/relationships/hyperlink" Target="http://hr.wikipedia.org/wiki/Poljs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Italija" TargetMode="External"/><Relationship Id="rId3" Type="http://schemas.openxmlformats.org/officeDocument/2006/relationships/hyperlink" Target="http://hr.wikipedia.org/wiki/Himna" TargetMode="External"/><Relationship Id="rId7" Type="http://schemas.openxmlformats.org/officeDocument/2006/relationships/hyperlink" Target="http://hr.wikipedia.org/wiki/Poljski_jezik" TargetMode="External"/><Relationship Id="rId12" Type="http://schemas.openxmlformats.org/officeDocument/2006/relationships/hyperlink" Target="https://www.youtube.com/watch?v=6K4s2lU8w-Y" TargetMode="External"/><Relationship Id="rId2" Type="http://schemas.openxmlformats.org/officeDocument/2006/relationships/hyperlink" Target="http://hr.wikipedia.org/wiki/Poljs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r.wikipedia.org/wiki/Jan_Henryk_D%C4%85browski" TargetMode="External"/><Relationship Id="rId11" Type="http://schemas.openxmlformats.org/officeDocument/2006/relationships/hyperlink" Target="http://hr.wikipedia.org/wiki/%C5%A0vedski_potop" TargetMode="External"/><Relationship Id="rId5" Type="http://schemas.openxmlformats.org/officeDocument/2006/relationships/hyperlink" Target="http://hr.wikipedia.org/w/index.php?title=J%C3%B3zef_Wybicki&amp;action=edit&amp;redlink=1" TargetMode="External"/><Relationship Id="rId10" Type="http://schemas.openxmlformats.org/officeDocument/2006/relationships/hyperlink" Target="http://hr.wikipedia.org/w/index.php?title=Stefan_Czarniecki&amp;action=edit&amp;redlink=1" TargetMode="External"/><Relationship Id="rId4" Type="http://schemas.openxmlformats.org/officeDocument/2006/relationships/hyperlink" Target="http://hr.wikipedia.org/wiki/1797" TargetMode="External"/><Relationship Id="rId9" Type="http://schemas.openxmlformats.org/officeDocument/2006/relationships/hyperlink" Target="http://hr.wikipedia.org/wiki/Napoleon_Bonapar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Gro%C5%A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r.wikipedia.org/wiki/1995.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b="1" dirty="0" smtClean="0"/>
              <a:t>Poljska u EU</a:t>
            </a:r>
            <a:endParaRPr lang="hr-HR" sz="8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5400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hr-HR" sz="5400" dirty="0" smtClean="0">
                <a:solidFill>
                  <a:schemeClr val="accent2">
                    <a:lumMod val="75000"/>
                  </a:schemeClr>
                </a:solidFill>
              </a:rPr>
              <a:t>astava, himna,valuta i pozdravi</a:t>
            </a:r>
            <a:endParaRPr lang="hr-HR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Jakov </a:t>
            </a:r>
            <a:r>
              <a:rPr lang="hr-HR" sz="4800" dirty="0" err="1" smtClean="0">
                <a:solidFill>
                  <a:schemeClr val="accent2">
                    <a:lumMod val="50000"/>
                  </a:schemeClr>
                </a:solidFill>
              </a:rPr>
              <a:t>Stanušić</a:t>
            </a: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Luka </a:t>
            </a:r>
            <a:r>
              <a:rPr lang="hr-HR" sz="4800" dirty="0" err="1" smtClean="0">
                <a:solidFill>
                  <a:schemeClr val="accent2">
                    <a:lumMod val="50000"/>
                  </a:schemeClr>
                </a:solidFill>
              </a:rPr>
              <a:t>Zirdum</a:t>
            </a: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6.b</a:t>
            </a:r>
            <a:endParaRPr lang="hr-HR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669"/>
            <a:ext cx="8136903" cy="57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dnt.byethost6.com/MapaEv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033"/>
            <a:ext cx="7992888" cy="5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6336703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rgbClr val="00B0F0"/>
                </a:solidFill>
              </a:rPr>
              <a:t/>
            </a:r>
            <a:br>
              <a:rPr lang="hr-HR" sz="9600" dirty="0" smtClean="0">
                <a:solidFill>
                  <a:srgbClr val="00B0F0"/>
                </a:solidFill>
              </a:rPr>
            </a:br>
            <a:r>
              <a:rPr lang="hr-HR" sz="9600" dirty="0">
                <a:solidFill>
                  <a:srgbClr val="00B0F0"/>
                </a:solidFill>
              </a:rPr>
              <a:t/>
            </a:r>
            <a:br>
              <a:rPr lang="hr-HR" sz="9600" dirty="0">
                <a:solidFill>
                  <a:srgbClr val="00B0F0"/>
                </a:solidFill>
              </a:rPr>
            </a:br>
            <a:r>
              <a:rPr lang="hr-HR" sz="9600" dirty="0" smtClean="0">
                <a:solidFill>
                  <a:srgbClr val="00B0F0"/>
                </a:solidFill>
              </a:rPr>
              <a:t/>
            </a:r>
            <a:br>
              <a:rPr lang="hr-HR" sz="9600" dirty="0" smtClean="0">
                <a:solidFill>
                  <a:srgbClr val="00B0F0"/>
                </a:solidFill>
              </a:rPr>
            </a:br>
            <a:endParaRPr lang="hr-HR" sz="9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-315415"/>
            <a:ext cx="529113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67544" y="62068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Zastava </a:t>
            </a:r>
            <a:r>
              <a:rPr lang="hr-HR" b="1" dirty="0">
                <a:hlinkClick r:id="rId2" tooltip="Poljska"/>
              </a:rPr>
              <a:t>Poljske</a:t>
            </a:r>
            <a:r>
              <a:rPr lang="hr-HR" dirty="0"/>
              <a:t> sastoji se od bijele i crvene boje. 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7544" y="119675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Zastava potječe iz </a:t>
            </a:r>
            <a:r>
              <a:rPr lang="hr-HR" dirty="0">
                <a:hlinkClick r:id="rId3" tooltip="1831"/>
              </a:rPr>
              <a:t>1831</a:t>
            </a:r>
            <a:r>
              <a:rPr lang="hr-HR" dirty="0"/>
              <a:t>. godine i predstavlja jedan od tri simbola Republike </a:t>
            </a:r>
            <a:r>
              <a:rPr lang="hr-HR" dirty="0" smtClean="0"/>
              <a:t>Poljske,grb</a:t>
            </a:r>
            <a:r>
              <a:rPr lang="hr-HR" dirty="0"/>
              <a:t> (</a:t>
            </a:r>
            <a:r>
              <a:rPr lang="hr-HR" dirty="0" smtClean="0"/>
              <a:t>bijeli orao).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672408" cy="43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5576" y="8367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Mazurek</a:t>
            </a:r>
            <a:r>
              <a:rPr lang="hr-HR" b="1" dirty="0"/>
              <a:t> </a:t>
            </a:r>
            <a:r>
              <a:rPr lang="hr-HR" b="1" dirty="0" err="1"/>
              <a:t>Dąbrowskiego</a:t>
            </a:r>
            <a:r>
              <a:rPr lang="hr-HR" dirty="0"/>
              <a:t> je </a:t>
            </a:r>
            <a:r>
              <a:rPr lang="hr-HR" dirty="0">
                <a:hlinkClick r:id="rId2" tooltip="Poljska"/>
              </a:rPr>
              <a:t>poljska</a:t>
            </a:r>
            <a:r>
              <a:rPr lang="hr-HR" dirty="0"/>
              <a:t> nacionalna </a:t>
            </a:r>
            <a:r>
              <a:rPr lang="hr-HR" dirty="0">
                <a:hlinkClick r:id="rId3" tooltip="Himna"/>
              </a:rPr>
              <a:t>himna</a:t>
            </a:r>
            <a:r>
              <a:rPr lang="hr-HR" dirty="0"/>
              <a:t>, a </a:t>
            </a:r>
            <a:r>
              <a:rPr lang="hr-HR" dirty="0">
                <a:hlinkClick r:id="rId4" tooltip="1797"/>
              </a:rPr>
              <a:t>1797</a:t>
            </a:r>
            <a:r>
              <a:rPr lang="hr-HR" dirty="0"/>
              <a:t>. ju je napisao </a:t>
            </a:r>
            <a:r>
              <a:rPr lang="hr-HR" dirty="0" err="1">
                <a:hlinkClick r:id="rId5" tooltip="Józef Wybicki (stranica ne postoji)"/>
              </a:rPr>
              <a:t>Józef</a:t>
            </a:r>
            <a:r>
              <a:rPr lang="hr-HR" dirty="0">
                <a:hlinkClick r:id="rId5" tooltip="Józef Wybicki (stranica ne postoji)"/>
              </a:rPr>
              <a:t> </a:t>
            </a:r>
            <a:r>
              <a:rPr lang="hr-HR" dirty="0" err="1">
                <a:hlinkClick r:id="rId5" tooltip="Józef Wybicki (stranica ne postoji)"/>
              </a:rPr>
              <a:t>Wybicki</a:t>
            </a:r>
            <a:r>
              <a:rPr lang="hr-HR" dirty="0"/>
              <a:t>. Nazvana je po poljskom vojnom </a:t>
            </a:r>
            <a:r>
              <a:rPr lang="hr-HR" dirty="0" smtClean="0"/>
              <a:t>zapovjedniku</a:t>
            </a:r>
            <a:r>
              <a:rPr lang="hr-HR" dirty="0"/>
              <a:t> </a:t>
            </a:r>
            <a:r>
              <a:rPr lang="hr-HR" dirty="0">
                <a:hlinkClick r:id="rId6" tooltip="Jan Henryk Dąbrowski"/>
              </a:rPr>
              <a:t>Janu </a:t>
            </a:r>
            <a:r>
              <a:rPr lang="hr-HR" dirty="0" err="1">
                <a:hlinkClick r:id="rId6" tooltip="Jan Henryk Dąbrowski"/>
              </a:rPr>
              <a:t>Henryku</a:t>
            </a:r>
            <a:r>
              <a:rPr lang="hr-HR" dirty="0">
                <a:hlinkClick r:id="rId6" tooltip="Jan Henryk Dąbrowski"/>
              </a:rPr>
              <a:t> </a:t>
            </a:r>
            <a:r>
              <a:rPr lang="hr-HR" dirty="0" err="1" smtClean="0">
                <a:hlinkClick r:id="rId6" tooltip="Jan Henryk Dąbrowski"/>
              </a:rPr>
              <a:t>Dąbrowskome</a:t>
            </a:r>
            <a:r>
              <a:rPr lang="hr-HR" dirty="0" smtClean="0"/>
              <a:t>,a</a:t>
            </a:r>
            <a:r>
              <a:rPr lang="pl-PL" dirty="0" smtClean="0"/>
              <a:t> poznata je </a:t>
            </a:r>
            <a:r>
              <a:rPr lang="pl-PL" dirty="0"/>
              <a:t>i pod </a:t>
            </a:r>
            <a:r>
              <a:rPr lang="pl-PL" dirty="0" smtClean="0"/>
              <a:t>imenom:                                           </a:t>
            </a:r>
            <a:r>
              <a:rPr lang="pl-PL" dirty="0" smtClean="0">
                <a:solidFill>
                  <a:srgbClr val="C00000"/>
                </a:solidFill>
              </a:rPr>
              <a:t>"</a:t>
            </a:r>
            <a:r>
              <a:rPr lang="pl-PL" dirty="0">
                <a:solidFill>
                  <a:srgbClr val="C00000"/>
                </a:solidFill>
              </a:rPr>
              <a:t>Poljska nikad neće </a:t>
            </a:r>
            <a:r>
              <a:rPr lang="pl-PL" dirty="0" smtClean="0">
                <a:solidFill>
                  <a:srgbClr val="C00000"/>
                </a:solidFill>
              </a:rPr>
              <a:t>umrijeti„.</a:t>
            </a:r>
          </a:p>
          <a:p>
            <a:endParaRPr lang="pl-PL" dirty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11560" y="19168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63440"/>
              </p:ext>
            </p:extLst>
          </p:nvPr>
        </p:nvGraphicFramePr>
        <p:xfrm>
          <a:off x="2339752" y="2101498"/>
          <a:ext cx="3535637" cy="4536488"/>
        </p:xfrm>
        <a:graphic>
          <a:graphicData uri="http://schemas.openxmlformats.org/drawingml/2006/table">
            <a:tbl>
              <a:tblPr/>
              <a:tblGrid>
                <a:gridCol w="1738232"/>
                <a:gridCol w="1797405"/>
              </a:tblGrid>
              <a:tr h="113759">
                <a:tc>
                  <a:txBody>
                    <a:bodyPr/>
                    <a:lstStyle/>
                    <a:p>
                      <a:r>
                        <a:rPr lang="hr-HR" sz="600" b="1" dirty="0" err="1"/>
                        <a:t>Mazurek</a:t>
                      </a:r>
                      <a:r>
                        <a:rPr lang="hr-HR" sz="600" b="1" dirty="0"/>
                        <a:t> </a:t>
                      </a:r>
                      <a:r>
                        <a:rPr lang="hr-HR" sz="600" b="1" dirty="0" err="1"/>
                        <a:t>Dąbrowskiego</a:t>
                      </a:r>
                      <a:r>
                        <a:rPr lang="hr-HR" sz="600" dirty="0"/>
                        <a:t> (</a:t>
                      </a:r>
                      <a:r>
                        <a:rPr lang="hr-HR" sz="600" u="none" strike="noStrike" dirty="0">
                          <a:solidFill>
                            <a:srgbClr val="0B0080"/>
                          </a:solidFill>
                          <a:effectLst/>
                          <a:hlinkClick r:id="rId7" tooltip="Poljski jezik"/>
                        </a:rPr>
                        <a:t>poljski</a:t>
                      </a:r>
                      <a:r>
                        <a:rPr lang="hr-HR" sz="600" dirty="0"/>
                        <a:t>)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b="1"/>
                        <a:t>Mazurka Dąbrowskog</a:t>
                      </a:r>
                      <a:r>
                        <a:rPr lang="hr-HR" sz="600"/>
                        <a:t> (hrvatski)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Jeszcze Polska nie zginęła,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Jošte Poljska ni propala,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Kiedy my żyjemy.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dok mi živimo.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/>
                        <a:t>Co nam obca przemoc wzięła,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 dirty="0"/>
                        <a:t>Što god nam sila strana otela,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Szablą odbierzemy.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vratit ćemo sabljom.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 </a:t>
                      </a:r>
                      <a:r>
                        <a:rPr lang="hr-HR" sz="600" i="1" u="none" strike="noStrike">
                          <a:solidFill>
                            <a:srgbClr val="0B0080"/>
                          </a:solidFill>
                          <a:effectLst/>
                          <a:hlinkClick r:id="rId6" tooltip="Jan Henryk Dąbrowski"/>
                        </a:rPr>
                        <a:t>Dąbrowski</a:t>
                      </a:r>
                      <a:r>
                        <a:rPr lang="hr-HR" sz="600" i="1"/>
                        <a:t>,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Dąbrowski,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 i="1"/>
                        <a:t>Z ziemi włoskiej do Polski,</a:t>
                      </a:r>
                      <a:endParaRPr lang="pl-PL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od </a:t>
                      </a:r>
                      <a:r>
                        <a:rPr lang="hr-HR" sz="600" i="1" u="none" strike="noStrike">
                          <a:solidFill>
                            <a:srgbClr val="0B0080"/>
                          </a:solidFill>
                          <a:effectLst/>
                          <a:hlinkClick r:id="rId8" tooltip="Italija"/>
                        </a:rPr>
                        <a:t>Italije</a:t>
                      </a:r>
                      <a:r>
                        <a:rPr lang="hr-HR" sz="600" i="1"/>
                        <a:t> do Poljske.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Za twoim przewodem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Pod tvojim vodstvom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Złączym się z narodem.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600" i="1"/>
                        <a:t>ujedinit ćemo se s narodom.</a:t>
                      </a:r>
                      <a:endParaRPr lang="pt-B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646">
                <a:tc>
                  <a:txBody>
                    <a:bodyPr/>
                    <a:lstStyle/>
                    <a:p>
                      <a:r>
                        <a:rPr lang="hr-HR" sz="600" dirty="0" err="1"/>
                        <a:t>Przejdziem</a:t>
                      </a:r>
                      <a:r>
                        <a:rPr lang="hr-HR" sz="600" dirty="0"/>
                        <a:t> </a:t>
                      </a:r>
                      <a:r>
                        <a:rPr lang="hr-HR" sz="600" dirty="0" err="1"/>
                        <a:t>Wisłę</a:t>
                      </a:r>
                      <a:r>
                        <a:rPr lang="hr-HR" sz="600" dirty="0"/>
                        <a:t>, </a:t>
                      </a:r>
                      <a:r>
                        <a:rPr lang="hr-HR" sz="600" dirty="0" err="1"/>
                        <a:t>przejdziem</a:t>
                      </a:r>
                      <a:r>
                        <a:rPr lang="hr-HR" sz="600" dirty="0"/>
                        <a:t> </a:t>
                      </a:r>
                      <a:r>
                        <a:rPr lang="hr-HR" sz="600" dirty="0" err="1"/>
                        <a:t>Wartę</a:t>
                      </a:r>
                      <a:r>
                        <a:rPr lang="hr-HR" sz="600" dirty="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Preko Vistule, preko Warte,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Będziem Polakami,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Bit ćemo Poljaci.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Dał nam przykład </a:t>
                      </a:r>
                      <a:r>
                        <a:rPr lang="hr-HR" sz="600" u="none" strike="noStrike">
                          <a:solidFill>
                            <a:srgbClr val="0B0080"/>
                          </a:solidFill>
                          <a:effectLst/>
                          <a:hlinkClick r:id="rId9" tooltip="Napoleon Bonaparte"/>
                        </a:rPr>
                        <a:t>Bonaparte</a:t>
                      </a:r>
                      <a:r>
                        <a:rPr lang="hr-HR" sz="60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/>
                        <a:t>Dao nam je primjer Bonaparte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Jak zwyciężać mamy.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kako trebamo pobijediti.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Jak Czarniecki do Poznania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Kao </a:t>
                      </a:r>
                      <a:r>
                        <a:rPr lang="hr-HR" sz="600" u="none" strike="noStrike">
                          <a:solidFill>
                            <a:srgbClr val="A55858"/>
                          </a:solidFill>
                          <a:effectLst/>
                          <a:hlinkClick r:id="rId10" tooltip="Stefan Czarniecki (stranica ne postoji)"/>
                        </a:rPr>
                        <a:t>Czarniecki</a:t>
                      </a:r>
                      <a:r>
                        <a:rPr lang="hr-HR" sz="600"/>
                        <a:t> do Poznańa,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Po szwedzkim zaborze,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poslije </a:t>
                      </a:r>
                      <a:r>
                        <a:rPr lang="hr-HR" sz="600" u="none" strike="noStrike">
                          <a:solidFill>
                            <a:srgbClr val="0B0080"/>
                          </a:solidFill>
                          <a:effectLst/>
                          <a:hlinkClick r:id="rId11" tooltip="Švedski potop"/>
                        </a:rPr>
                        <a:t>Švedskog potopa</a:t>
                      </a:r>
                      <a:r>
                        <a:rPr lang="hr-HR" sz="60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Dla ojczyzny ratowania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zbog rata za domovinu,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Wrócił się przez morze.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vraća se preko pučine.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/>
                        <a:t>Już tam ojciec do swej Basi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A kad tamo, otac svojoj Basii,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Mówi zapłakany: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veli plačući: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"Słuchaj jeno, pono nasi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/>
                        <a:t>"Slušaj samo, kao da naši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Biją w tarabany."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sviraju vojne bubnjeve."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 dirty="0"/>
                        <a:t>Stupaj, stupaj, </a:t>
                      </a:r>
                      <a:r>
                        <a:rPr lang="hr-HR" sz="600" i="1" dirty="0" err="1"/>
                        <a:t>Dąbrowski</a:t>
                      </a:r>
                      <a:r>
                        <a:rPr lang="hr-HR" sz="600" i="1" dirty="0"/>
                        <a:t>…</a:t>
                      </a:r>
                      <a:endParaRPr lang="hr-HR" sz="600" dirty="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5724128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12"/>
              </a:rPr>
              <a:t>http://youtu.be/6K4s2lU8w-Y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19672" y="116632"/>
            <a:ext cx="585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 HIMNA</a:t>
            </a:r>
            <a:endParaRPr lang="hr-H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osmonauiliopoljskoj-140402013651-phpapp01/95/kviz-o-poljskoj-3-638.jpg?cb=1396420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115616" y="393305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 Označava se simbolom </a:t>
            </a:r>
            <a:r>
              <a:rPr lang="hr-HR" b="1" dirty="0" err="1">
                <a:solidFill>
                  <a:schemeClr val="bg1"/>
                </a:solidFill>
              </a:rPr>
              <a:t>zł</a:t>
            </a:r>
            <a:r>
              <a:rPr lang="hr-HR" dirty="0">
                <a:solidFill>
                  <a:schemeClr val="bg1"/>
                </a:solidFill>
              </a:rPr>
              <a:t>, a dijeli se na 100 </a:t>
            </a:r>
            <a:r>
              <a:rPr lang="hr-HR" dirty="0" smtClean="0">
                <a:solidFill>
                  <a:schemeClr val="bg1"/>
                </a:solidFill>
                <a:hlinkClick r:id="rId3" tooltip="Groš"/>
              </a:rPr>
              <a:t>groša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</a:rPr>
              <a:t>Novi zlot je uveden </a:t>
            </a:r>
            <a:r>
              <a:rPr lang="hr-HR" dirty="0">
                <a:solidFill>
                  <a:schemeClr val="bg1"/>
                </a:solidFill>
                <a:hlinkClick r:id="rId4" tooltip="1995."/>
              </a:rPr>
              <a:t>1995.</a:t>
            </a:r>
            <a:r>
              <a:rPr lang="hr-HR" dirty="0">
                <a:solidFill>
                  <a:schemeClr val="bg1"/>
                </a:solidFill>
              </a:rPr>
              <a:t> godine, kada je zamijenio stari poljski </a:t>
            </a:r>
            <a:r>
              <a:rPr lang="hr-HR" dirty="0" smtClean="0">
                <a:solidFill>
                  <a:schemeClr val="bg1"/>
                </a:solidFill>
              </a:rPr>
              <a:t>zlot.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POZDRAVI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95630" y="1393317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 smtClean="0"/>
              <a:t>Cześć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bok</a:t>
            </a:r>
          </a:p>
          <a:p>
            <a:r>
              <a:rPr lang="hr-HR" sz="4400" dirty="0" err="1" smtClean="0"/>
              <a:t>Dzień</a:t>
            </a:r>
            <a:r>
              <a:rPr lang="hr-HR" sz="4400" dirty="0" smtClean="0"/>
              <a:t> </a:t>
            </a:r>
            <a:r>
              <a:rPr lang="hr-HR" sz="4400" dirty="0" err="1" smtClean="0"/>
              <a:t>dobry</a:t>
            </a:r>
            <a:r>
              <a:rPr lang="hr-HR" sz="4400" dirty="0" smtClean="0"/>
              <a:t>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dobar dan, dobro jutro</a:t>
            </a:r>
          </a:p>
          <a:p>
            <a:r>
              <a:rPr lang="hr-HR" sz="4400" dirty="0" err="1" smtClean="0"/>
              <a:t>Dobry</a:t>
            </a:r>
            <a:r>
              <a:rPr lang="hr-HR" sz="4400" dirty="0" smtClean="0"/>
              <a:t> </a:t>
            </a:r>
            <a:r>
              <a:rPr lang="hr-HR" sz="4400" dirty="0" err="1" smtClean="0"/>
              <a:t>wieczór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dobra večer</a:t>
            </a:r>
          </a:p>
          <a:p>
            <a:r>
              <a:rPr lang="hr-HR" sz="4400" dirty="0" smtClean="0"/>
              <a:t>Do </a:t>
            </a:r>
            <a:r>
              <a:rPr lang="hr-HR" sz="4400" dirty="0" err="1" smtClean="0"/>
              <a:t>widzenia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doviđenja</a:t>
            </a:r>
          </a:p>
          <a:p>
            <a:r>
              <a:rPr lang="hr-HR" sz="4400" dirty="0" err="1" smtClean="0"/>
              <a:t>Dobranoc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laku noć</a:t>
            </a:r>
          </a:p>
          <a:p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7077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262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Poljska u EU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POZDRAVI</vt:lpstr>
      <vt:lpstr>Jakov Stanušić i Luka Zirdum 6.b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Poljska u EU</dc:title>
  <dc:creator>jakov</dc:creator>
  <cp:lastModifiedBy>Korisnik</cp:lastModifiedBy>
  <cp:revision>24</cp:revision>
  <dcterms:created xsi:type="dcterms:W3CDTF">2014-11-22T12:02:50Z</dcterms:created>
  <dcterms:modified xsi:type="dcterms:W3CDTF">2015-01-14T09:09:22Z</dcterms:modified>
</cp:coreProperties>
</file>