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6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510D-7A95-4039-BEB2-BA7BF34215E7}" type="datetimeFigureOut">
              <a:rPr lang="hr-HR" smtClean="0"/>
              <a:pPr/>
              <a:t>14.1.2015.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D57B-39E5-450D-9442-C5983D348E8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510D-7A95-4039-BEB2-BA7BF34215E7}" type="datetimeFigureOut">
              <a:rPr lang="hr-HR" smtClean="0"/>
              <a:pPr/>
              <a:t>14.1.2015.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D57B-39E5-450D-9442-C5983D348E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510D-7A95-4039-BEB2-BA7BF34215E7}" type="datetimeFigureOut">
              <a:rPr lang="hr-HR" smtClean="0"/>
              <a:pPr/>
              <a:t>14.1.2015.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D57B-39E5-450D-9442-C5983D348E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510D-7A95-4039-BEB2-BA7BF34215E7}" type="datetimeFigureOut">
              <a:rPr lang="hr-HR" smtClean="0"/>
              <a:pPr/>
              <a:t>14.1.2015.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D57B-39E5-450D-9442-C5983D348E8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510D-7A95-4039-BEB2-BA7BF34215E7}" type="datetimeFigureOut">
              <a:rPr lang="hr-HR" smtClean="0"/>
              <a:pPr/>
              <a:t>14.1.2015.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D57B-39E5-450D-9442-C5983D348E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510D-7A95-4039-BEB2-BA7BF34215E7}" type="datetimeFigureOut">
              <a:rPr lang="hr-HR" smtClean="0"/>
              <a:pPr/>
              <a:t>14.1.2015.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D57B-39E5-450D-9442-C5983D348E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510D-7A95-4039-BEB2-BA7BF34215E7}" type="datetimeFigureOut">
              <a:rPr lang="hr-HR" smtClean="0"/>
              <a:pPr/>
              <a:t>14.1.2015.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D57B-39E5-450D-9442-C5983D348E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510D-7A95-4039-BEB2-BA7BF34215E7}" type="datetimeFigureOut">
              <a:rPr lang="hr-HR" smtClean="0"/>
              <a:pPr/>
              <a:t>14.1.2015.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D57B-39E5-450D-9442-C5983D348E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510D-7A95-4039-BEB2-BA7BF34215E7}" type="datetimeFigureOut">
              <a:rPr lang="hr-HR" smtClean="0"/>
              <a:pPr/>
              <a:t>14.1.2015.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D57B-39E5-450D-9442-C5983D348E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510D-7A95-4039-BEB2-BA7BF34215E7}" type="datetimeFigureOut">
              <a:rPr lang="hr-HR" smtClean="0"/>
              <a:pPr/>
              <a:t>14.1.2015.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D57B-39E5-450D-9442-C5983D348E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510D-7A95-4039-BEB2-BA7BF34215E7}" type="datetimeFigureOut">
              <a:rPr lang="hr-HR" smtClean="0"/>
              <a:pPr/>
              <a:t>14.1.2015.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D57B-39E5-450D-9442-C5983D348E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E64510D-7A95-4039-BEB2-BA7BF34215E7}" type="datetimeFigureOut">
              <a:rPr lang="hr-HR" smtClean="0"/>
              <a:pPr/>
              <a:t>14.1.2015.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98CD57B-39E5-450D-9442-C5983D348E8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772400" cy="4225377"/>
          </a:xfrm>
        </p:spPr>
        <p:txBody>
          <a:bodyPr/>
          <a:lstStyle/>
          <a:p>
            <a:r>
              <a:rPr lang="hr-HR" sz="9600" dirty="0" smtClean="0">
                <a:latin typeface="Algerian" panose="04020705040A02060702" pitchFamily="82" charset="0"/>
              </a:rPr>
              <a:t>Poljska</a:t>
            </a:r>
            <a:br>
              <a:rPr lang="hr-HR" sz="9600" dirty="0" smtClean="0">
                <a:latin typeface="Algerian" panose="04020705040A02060702" pitchFamily="82" charset="0"/>
              </a:rPr>
            </a:br>
            <a:r>
              <a:rPr lang="hr-HR" sz="9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glazba</a:t>
            </a:r>
            <a:r>
              <a:rPr lang="hr-HR" sz="9600" dirty="0" smtClean="0">
                <a:latin typeface="Algerian" panose="04020705040A02060702" pitchFamily="82" charset="0"/>
              </a:rPr>
              <a:t/>
            </a:r>
            <a:br>
              <a:rPr lang="hr-HR" sz="9600" dirty="0" smtClean="0">
                <a:latin typeface="Algerian" panose="04020705040A02060702" pitchFamily="82" charset="0"/>
              </a:rPr>
            </a:br>
            <a:endParaRPr lang="hr-HR" sz="9600" dirty="0">
              <a:latin typeface="Algerian" panose="04020705040A02060702" pitchFamily="82" charset="0"/>
            </a:endParaRPr>
          </a:p>
        </p:txBody>
      </p:sp>
      <p:pic>
        <p:nvPicPr>
          <p:cNvPr id="1026" name="Picture 2" descr="http://mojtv.hr/thumb.ashx?path=/images/eb8852a6-f629-41fa-84d9-c8ee9aeb49f9.jpg&amp;w=491&amp;h=2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457200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audato.hr/cmstemplates/files/69/69fde038-4528-44dc-b2f3-3ddc0c72d5d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57200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24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24800" cy="1143000"/>
          </a:xfrm>
        </p:spPr>
        <p:txBody>
          <a:bodyPr/>
          <a:lstStyle/>
          <a:p>
            <a:pPr algn="ctr"/>
            <a:r>
              <a:rPr lang="hr-HR" sz="5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Pobjednici natjecanja</a:t>
            </a:r>
            <a:endParaRPr lang="hr-HR" sz="54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2204864"/>
            <a:ext cx="7924800" cy="4114800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Calibri" panose="020F0502020204030204" pitchFamily="34" charset="0"/>
              </a:rPr>
              <a:t>Yundy Li</a:t>
            </a:r>
          </a:p>
          <a:p>
            <a:r>
              <a:rPr lang="hr-HR" sz="2000" dirty="0">
                <a:latin typeface="Calibri" panose="020F0502020204030204" pitchFamily="34" charset="0"/>
              </a:rPr>
              <a:t>Stanislav </a:t>
            </a:r>
            <a:r>
              <a:rPr lang="hr-HR" sz="2000" dirty="0" smtClean="0">
                <a:latin typeface="Calibri" panose="020F0502020204030204" pitchFamily="34" charset="0"/>
              </a:rPr>
              <a:t>Bunin</a:t>
            </a:r>
          </a:p>
          <a:p>
            <a:r>
              <a:rPr lang="hr-HR" sz="2000" dirty="0">
                <a:latin typeface="Calibri" panose="020F0502020204030204" pitchFamily="34" charset="0"/>
              </a:rPr>
              <a:t>Dang Thai </a:t>
            </a:r>
            <a:r>
              <a:rPr lang="hr-HR" sz="2000" dirty="0" smtClean="0">
                <a:latin typeface="Calibri" panose="020F0502020204030204" pitchFamily="34" charset="0"/>
              </a:rPr>
              <a:t>Son</a:t>
            </a:r>
          </a:p>
          <a:p>
            <a:r>
              <a:rPr lang="hr-HR" sz="2000" dirty="0">
                <a:latin typeface="Calibri" panose="020F0502020204030204" pitchFamily="34" charset="0"/>
              </a:rPr>
              <a:t>Krystian </a:t>
            </a:r>
            <a:r>
              <a:rPr lang="hr-HR" sz="2000" dirty="0" smtClean="0">
                <a:latin typeface="Calibri" panose="020F0502020204030204" pitchFamily="34" charset="0"/>
              </a:rPr>
              <a:t>Zimerman</a:t>
            </a:r>
          </a:p>
          <a:p>
            <a:r>
              <a:rPr lang="hr-HR" sz="2000" dirty="0">
                <a:latin typeface="Calibri" panose="020F0502020204030204" pitchFamily="34" charset="0"/>
              </a:rPr>
              <a:t>Garrick Ohlsson</a:t>
            </a:r>
            <a:endParaRPr lang="hr-HR" sz="2000" dirty="0" smtClean="0">
              <a:latin typeface="Calibri" panose="020F0502020204030204" pitchFamily="34" charset="0"/>
            </a:endParaRPr>
          </a:p>
          <a:p>
            <a:endParaRPr lang="hr-HR" sz="2000" dirty="0" smtClean="0">
              <a:latin typeface="Calibri" panose="020F0502020204030204" pitchFamily="34" charset="0"/>
            </a:endParaRPr>
          </a:p>
          <a:p>
            <a:endParaRPr lang="hr-HR" sz="2000" dirty="0">
              <a:latin typeface="Calibri" panose="020F0502020204030204" pitchFamily="34" charset="0"/>
            </a:endParaRPr>
          </a:p>
        </p:txBody>
      </p:sp>
      <p:pic>
        <p:nvPicPr>
          <p:cNvPr id="8194" name="Picture 2" descr="http://www.independent.co.uk/migration_catalog/article5204365.ece/alternates/w620/493068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43" y="2324114"/>
            <a:ext cx="2905125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SEhQUEhQVFRUXFRgYFBgYFxcXGBgdHBoYFxUYFRcYHSggGBwlHRUXITEhJSkrLi4uGB8zODMsNygtLisBCgoKDg0OGxAQGywkICQ0LCwsLCwsLCwsLCwsLCwsLCwsLCwsLCwsLCwsLCwsLCwsLCwsLCwsLCwsLCwsLCwsLP/AABEIARMAtwMBIgACEQEDEQH/xAAcAAABBQEBAQAAAAAAAAAAAAAGAAEEBQcDAgj/xABGEAACAQIDBQUFBQUIAAUFAAABAhEAAwQSIQUGMUFREyJhcYEHMpGhsRQjQnLBYpKy0fAkM1JzgqLC4TRDY2TxFVR0g6P/xAAZAQACAwEAAAAAAAAAAAAAAAACAwABBAX/xAAtEQACAgEDAwMCBQUAAAAAAAAAAQIRAxIhMQQiQRMyUaHwFFJhkeEjM0Jicf/aAAwDAQACEQMRAD8AvWt8apdoYZ8wa2ufJJIhiIgiTl8+dEDpp8KsdzWC37kmB2cnhEBhMk8POohbKPd1pzHXhwICxHKBoBrp6VcmvWMxdi7fLYcqRlIcrwLBhOo0OjLrXhqzZV3G7pvYTsPsL7QmJs3GPZsUZQIygtaUkDiQZytOmp8TWV7Isf2fFzMrkmeq9oDWt7jbYS4cRZJ+9S6SZPFYAUjyAC+GnWgPFYTs32oscHYjyLOw+TCtceP2MM1v+5YbqbHd0sXQ3bh7RCqAQLTA5YJVhERGvXgYok2vZ+zvhrmKdHVS4c9keGQzmEktrEHlVd7GcarYe9b/ABJdzEeDKAD8VNWntLw5uYU5SRC3GkfsoWI8iFI9alKwdO1mQ7c21d7RyjZVLEhY0AJkCDw0Nd7+Y4a8xMhrCN6lH4eFUO1FM69aK8ZbjAH/APFt/wAD1c12lR9xme6Y+8uf5D/8a0fYy/ff6P1FZ1uh/e3f8h/qtaXsYffH8n60qfDNEPejUth464mGQHDu6QYKFWJEn8NQ9l7ftdiEukqpkjOrKCCxYQVB0GmviaIN2v8Awtr8v6mm2VhB2FsHUBTodRrxBB5cPhRR4AyJuTA98VauXrhR1ClEgAjq+npIoX9oYFvB3DwBtsBrzYhdP3qKsfsm0968SixCEQIic0kR10rO/argVs4VChIDuFiZGhDfoaIWrsyYfrSmmFKhNFjtyrzTnlTVCmPTU9NUIKlTilUIfSttsyA9VX6CqvaNnMGBYquU54YLIkaGfeEwY8Kt8NbhAOgrlaR857NbbMFLZbgJVspDRC6kyAdOlUuRUuBbMt2kypat9nlVw8+8zZrZLPoNdY4cAKmtVXsDDXLYy3VZX+8JDZhEsmiqw0Gh4EjWetWjUjN7jZ0v9sgbdwShreJwTC1ikAFwEQr6QWnhm6zxHGol57t1MVdvoiXLyKsIZDMoCyNTGgHGjHdjaQu3HskqOzCgI2rOIkuknQawdOVQN/tjBLd3EIxUlQMo0AP+MdDGnoK0p7IySW7APcxsRgcULnZsUaFuAAmV8I5jj6eNa7tWLnZqsMLnaA+INp6w3Zm1r2hFxmiJmD9a0HdH+0OvaLMXCC3AkG2WXyIKHXnNWVuZftu9cL5LoAKtBERqND8xRNtNI2eZ/wDtE/gepftBxV7D4m4gVDaBXKWWTDKDqZ6zVdjbrNgr5bnYQr0AKPoPAVc3cQUnq3M03OH3l3/If6rWnbGX71vyfrWZ7mD7y9/kP9VrTtkf3r/5f60qfDHw96Nf2A4GFtH9iueGvThQVykgRqwiZgAkcDrQ/g9qX7VuyiW5GXMCF0YakhieevLmRUOzjC1k2yI7Z11J4kcB3jA0yj0qRlsLm+5lkP8AzNDGRIHlmj1rLfbVc/s+GHW45/dRR/yo8Xa3FSje6oMCeA0MVmPtlx63DhFAYFVukyI97swI/cNEDHkzWlSpVBwqanpqhBzTU5pqhTHWlSWlUCR9Pquh82+pqBicU1m4lxYzK0idAeUesx61ZEe95t/EaHd7VPYsAJJKiIniwB09eVDQl8BEdrviG+8QIyB1I5icphhJ4R868tQn7PXB7UDWCNdddHGo5Hu0XEUnIt9zX0vsBWxtJrG0mulWyIUUsqlh3gBDEDSZMUe47b1m/alZIVkfvDQqHGbz5T51nW0tr3MPjLoUKA6ooa4DlOgOke8ZAHhJq92fjc1jEoF0RTDRAPet8BrprMeNCpSjJLwzJPabQC7eRLOKLYcEWHMqCZyniyyOQnTwo53RxYtWbt0EjLdtHrxVxHrMVTbNuWcTYFg2tCdLvdBUgTIBEzMc+E172Vi+xwmMVhJS7ZUj0uiflToZFNV5JBlj7TMXba8gJ9+2jaawAT73SqrbyKuBuxw+zIATz7rgVXb2bQW4vaZsoVCCTHTQep0oG25t+5jOzt+7atqqqvXLIDv1Op05UV7bjXFtqiLurdW2903GC5rLKsniZXT5GtO2HeRncqysMgiCDz8KyG7ZKnWrrY4YDPbJDDoYoJy2HQxrUfQbqUtYX7wwypCnLGrLKyBP4uB0+VS7OJsDCZLjZ4UfdkgwxkrBAka8+VZ/ulvs2KFixfIXsnXjAmCCD5xpV1s+/BJAzk8DGYAEjUDnwj1ND6mky5E1Jkm4Muv7Kfwism9sl2cRh16WM37zsP8AjWl7antbIkgdnP8AsXiPWso9rLf2xPDD2xyHNzy86cSHIF0hSpc6sYKmp6aoQc01OaaoUxxSpClULPpjCXTlaeKs4Pxn9aHcbvPbW9kcMCp1KnSYkd8rAOo0NErJD3R/6j/ODQDiIS/ftng5DJPMmCy+Y4+R8DVIWFG6uNFxmGWCCCdI4pcI568KtNr47sI7uaQTxjhrFZls7CXcubCX2t4priqtskC2wIaDJMyAHJAEQBoZqZd3rxBXLj7OQozJ2qDuMQIOoJQmTyPpSppt7mnDKKjSLra28wNsOtnOcwAVgCBKhp+B+NdNlbca8lwZAmVMzcp1VcvlqPhQljMWOxUoQYdflaXl5irbc1iTeDa/2dj/AL7cVcRGVLWXmC2sWs52QHKx7q8Mo0nz08RUE7cLWcTd7JIRrXdjRyRcgv1gA/Gg77W3dUcifmZ/XhRBgmnBY+REGwf9t6hxalepiktwa3328cRkTIiBe8QoiTwEnw/WqjYtvMYC6czE1y2oC15h46+AAEa8qKd18YlqA8qCeMSPUjhVZpUjp9JjUnuVOK2YXeFmekH+pol2VuVdYSQVUxqIo32faRoZMpkaHSiHtYWDHCsvqSaN8sMIvZWY7tHYXYYjLJnJmDa/1xq83a27cNsqEDAPExIE8Z6cJ+Nc99MRF67Oh7NcvkT/ANUMbA22+HQmcqu8690GNI7QTlnXiI140/E20YOrguEabtDMtxZMyuhPLuqQB4agelZH7TmJxzAmYt2/4Z/WtHxO9GHuNbuM3ZdyCLhC/gUSjAlXGnFSayvfvHJfxt65aYMhyBSJgxbQGPUGtSMEVTKGlzpU6oSdAasM8ilUtNnOeQA8SKlHYbDiwP5e8PiNKB5ILyGsU34KtqarQ4G0vvPr+YfQSa8drZXgJ9Cf4oqvUT4TLeN+WkVwpVYf/UQPdUx6L9AaVXql8fUrTD830Pona+KW0bjt7ufkJ4qvSgbaDo911bUPbUrx5BTM8iOM0V72OGsXSNYy/HKoNBCWy1+yCxGe3IbTuqV93x0ETTEjM2DOCwYxGNwtq4Rl7RRrIzrmBKkjnAInnIrVN5rtrKtpcgyqRkEQBEAZeQoCxmFsYXG4A9sjlb4NwEAZVLKVYnMdND0iKJN4sUn2q8O8SLYblECNfOSKVNbmnC+wEcbgEFtHtmJygjivuAmBxBmeB9Ks92dsJYNw3EfvWCpYDMF7ymSR+HQakAyRoaWzBZ7K0MSzZQMwVVbMfwgsQCBwOnlVhh9tYHC5+zVkLWyhNwt3lJWQqsdTw1jTWrSE5Jd1AYmPYuFeQJHn6k60T4C//Y9p+H2f6X6odpbTwZAGHtOjLwAYuPgcw/dcVJwm+ZANs27KFivafdr3soYIXUQHIzHQleJq6SYOh8ogW7339zQQ1kpqYBJgr4aEaTzipOGwrqrEuwWD3dAPDiOVQ8ZiheuM5cs5gFexWyFH4YCMwIIFT9qYsLYCrlkxm6+IrLlb1Ujr9LGOhthPu9hrhwWYsS1y5pygAMAdCOJA49a97C7UEo9iCTowYyPMHx51I3R2sLtq1aCQ2XUZljSOImYPUUULBUGWngQY05cQKzS2bOglsqAHfHZ2IxF1GRJ7rKQpnQPCk+YI+NZneBbi2g0Ak6eXSvpDZOAJuJcgwrchyBBj4oPnUvaOx8PeYtds2HM657SE/SadiyuKMHVYoylsz5pwW0ns6K2ZTxRhmQ+ak1KT7Le/9tc6HM9gnz9+3/uHlW8XN1sETphML6WR/L9Kutjbv2V0SzaRY4C0gH0pzzr4MvotLdnzLtHA3LBBZBlPuusNbb8jiQfjNQvtBr6kxu7eCa4WGGtwRDhe6r+Ny2CFY+JE1Q3/AGYbMeT9mZfFLtw/AEkfCrWaPlA+lLwz56GJbkxHlp9K5vcJ4knzM1vV/wBkWzzw+0p5Ov8AyQ1xHsXwR4XsUPM2j/wollgU8UzCaVW29GFw9rE3LeEuNdsqYDtHeI94qV0KzMHnVVFOQgalT0qhDfWtNcw7oupa1ZYSeJZFY6mh/auyms20uXWRVt4co2vFiGQAEwOLDjFFWw2+4w7f4sJhT/8AyFUPtOb+wXPzJ/GKq96F1Zm2PVB2Ls1ojOoYLcDuFEyGyzpx1npRBtzaa38Q1yxeyBkyEssEjSR95lA4UApaJ4R6kD6mu7C4BEsfAGfoamkZF6VQZ2923uIgU3bjZSW+/wAMEgHQKDeUqPPnwobNtcPcZWTM3ukM9oqNddVzcRzBBHWqtHZSCNCPD+dFWy92cditX7iHncAHqqRPIawPOo5KO7ZcYOTqKBq6VmRC6+4AWHqTxq13a2VexjtZtsqWzla/cYKqIoJhieuphQdfTTQdl+zWwgBuk3W55pVfQD9SajbZ2KFORFARdco0BjQTHGs0uqj/AImuHRyfuJO9OHwFjAWrGEYMyXQ+cCTcOUq7O/PQ8BoIFBr4XtSmWQY151Ov2y5ydUYL56EfSoWxsV2VwZ5gHvDn40tNtWaUoxenwFWxN2ZBZbuQ9YIP18KLtmkqgUyzxHXXwNVOydqrcTuJzOsQI5T40U7tbOLuWbkpJ8J0H1n0pLVs2vJGMb8F7ZtxbRZByqAeI8/nNObfDnp/iGnwrwtphpNe1zc1kf10q1IwMZMOWPAn/V+nrU+6Qi5F06mqPE7y4TDNku3ktPyz5kB65WcQePEVztb1YN/dxeH9MRaB+BM0aTAbtlsx8v68hTFJPI/vfrXKztG23u3VbydG+YNdyxI5n/SDULGt2xyA9CKzv2xb5/ZrX2Kw3311fvWHG3bP4Z5Mw+C+Yoo303rtbNwzXGg3mBFm3zZupA/CJkn05ivmfHYx71x7t1i7uxZ2PEk8adhhe4jNOtjhTmmrbN3/AGX4a5h7N17blntI5m5IkqDMKRprwp88igrYjHjc3SMVK6A/1/1Sr6Etbg27fuWbY/8A1Kx+JamrP+J/1NP4VfmQtij+yYQ/+0sfJI/Sqffm3mwN8HkuYeYYEfSrTCYlclu3bGW2lpFtDU9wSBJOpND3tCxot4K4s63GCD97M3yBrV5MCMgJpq9Rp6/1+leasM0j2ebLw8rmWbxXMrkkhZ10XgOk8eOtars3C6GRr5E1k+x4tNaE65VKNyYQJFbNssq6hoHeGvnpNc3L3Ss6uNqOOiQ9gATpQxtfDBo01Yzw5cp9TNFuMXukDidNZj1FVNq92t1kZCrookHVTMwUfgwgHTj1AoGi4T8sAsRsQqUYAkmY+ZHx4etXWD3CtY212ttsl4cZ91o5OOXmPWeRNjsMJWBwYEHyiaHd7Q1uwwtsVnEZXUNAZYlQdOHhTcb8Mqe+6O+6W6N2TbIUKratKsPIBTr9PGtDXApYthE0lhJ5mNdfhVbgcFcuWkZXa26ZQPBgozhpnMJ0ieXHhFjdxRJtpcEOQzGNVIUAEj1YaHrT1FRi2Zs2WU3V7LweBaAPhTrYGsCukT5fSvJua0mgLZVbb2BaxCMl22rqw1DAEefgehGorAPaTuCdnEXbbFrLvlAPvIYkAn8QMGD4ep+lgSY1rMvbiZ2cT/66x5CVPzBo8bcZKvJH3R38Hz7Xq1dZTKsVPUEj6V4pVsMx2xOKe4Qbjs5AgFmLEDjAJ5amuU0pp3eTJj0AH0qEGmjXAe1LH2URFa2VRVVQUnRQAOfhQTT0MoqXISk1waRh/bNjR76WW8lK/wA6VZvSofSh8BerP5NtwmPt9naNt7LslkqyC/ZVgRcYwVZ83AjlVEfaUqh0GGtYgMdVdMwjgQGOq6cxOtZpiR3m/Mfqak7PvlNexW5rMk3AY6TbcaUyKpbCqXkWOV7rtcWx2aEgBUVsqgCFE8zA1J1JknjUa7h3UAspUHhIitAwGwVdP/GvrrCIkDTqWk14xO5MlWGLz5TMXFccNYBBMUvW73of6arayRu9ZHZpbvLmtgLqNGtmNTPECefLnpWl4LD3sMGRSz2yA1pm4qwHuPHUaTw4UN7s7PYrLpLHUhTqJ5/LhRpg84srlcnKI4EMo5Aj8WkDl61gk7Z0EqSRYWcWL1kXE4MPgemtdL1hQFe35+Jnmf8AvwoQ3D2lDXrLHTO4jpDGPlFG2HXKSh4MCV/5D46+tQVLtZEuLmHT+utAe2sUbuOWyNVV7RiY1OhmOQyk+umsVonZxM1mOzyXxd9uB+0atwgKF0B68T4anjFWthmPc1jZIKO2ujMREc9Z04DUfxVFxGMnGNbHG1an99hA/wBtdrr9wkcQsr4RB4fD5eNUuEvq+0cQynjYsE/7v+q0TdQozJXJsuXvRzjx/wC6554IJMTpHWda73lzCPj/ANihs42cSFHuoCOJ4yJOtZ2MhGwiu4nJaLRrwXjqToo9SRWb+2xsuzlWCe/bWY6Akk+ccfGju/dzPat6d37xvPUID6yfQUCe25iuz44lr9sNw0ADH6x8RRwdzQElUWYHSpUq3mIVKlSqEFSpUqhBwKVIUqhCz3k2e2HxN20/vK0n/UA/L81V6ORqJFbgdg2MQEuX7KO7tcDtlhjlC5e8IOgMelQ8T7NsE85Rct/lcn+MNQwlaTBUrRja3SDIP9elE+6d5rrw11lgiBLEEnhIJ4aV13n3OTDIzpdYgOFhgJ1MTI/lVlujsNVN1WIZ1usvnkYrIHmCaXPInBtDunWuao1rZmzcnE+8OI4HgInlxqbcR10VlVujK31LVC2MXVZKkLHEkKPSTrUvGbStlcrXOPDukwfA5da5x1G3YF3j2OOuZiMz5LhAghZGUxHXJP8AqrQbeI7S1mQyyjMuvEiTl16iR61jW2bZs4xouFyQrFjpJgcuXlRvuvtjQBtZ9aY1QL7kHAxKuoZNQw4+fWazzYmGLm48Er9puQB3i3fgaea6DmRJ0FG2GxIJe2piAHAII0aevGGB9IoL2KDbuXFzMG7W7EDQA3CCSOc8P2tFGk1dkxKrNHtarrzHe8oMDx5+ep5igP2fYk3MbjQ3JUXXllLCjXZ7DICCzDqxEses8DqOPCR0Ws13BvBtpbUQmIuN8rrjTn0p8vYZ1s6D3eLHixYuXCYK5VGpAlmCKSeIEtJ8qzQ7VxSjtLK2mlwqEvIud495F97KchGaOJo624ly7YuWNA7rCuRmGUkZpH5ZHXXlyEcXuktmcQ11kS2oZLYJIzwIlzrBfWAOccKzpo1QSUd+Qn2VizcuXXZkRs0CXBMDQZQfCdfHnQ97Wdm3LmBumSTaZbrAHQKJQr4nv5z5AchRDungbd1A7ZBESBw6z1Pr0q42y1lFuZyvZ5SbhbVcgEuWmpB00xeSncT5QK0or6Cvbt7GxjMy3bDs2UEregjpADd34V5xnsjwlxVW0zWwDqbbAltPxM4Zj8Y8OFdD1EYPSZ8/Uq2LE+xA6ZMQeJmUDadBDDWq7a3shxC6WMhULOZ2bOx6QFygajhPnV60D6bMupUb3fZni7dsvcQs3K3bILf6mOg9Jodxe7mLtZs+HurlALHISADw7w0NXaKcWiqpVd4HdbE3E7QqLVvk90i2p6Rm1NKpaJpZuOwQGw6Ecr10f7ENWipqfSiDb2GAW3EQGaIEfh8KqFXU+n60ONVFIVprYF/afu3bt7Jv4gFjcm0wk6DNdQEAD83OqHYxC3rjpEFmcseADMW+c6Ude1HFKdi304kJaP7t223Kf8PAxWX7J2uERABJLZm6nhkjwAHxNIyxqNI2dJpTNbwV/NblRkEak6fGdZ8K5Y7voYvd6O6QrQD6nUetCqbwlgNNB7o4KP0nxqdhtr59TE9ZEek6CsbTOgkA29GBxCXDcuqTJ1caqemo4esVJ2Bju8BMQNPPnWjWrysoKrPUkyPTqK53sAje8lo9O6J9DRPJ8oGOOnswd2ttp7DYfEDXIxS4DpmS5AI9GCH0qRu597h7d1oBum5cuN53G7s9IMTyBgatXfbO61vEJlJKdCp4eh0q62RsUWsNaDkhLKwjEwX1JBygGeMDpqeOtFGSkqJvGVl3s2QigiCBAEe6OEx8BHkvI1ku79wYfeLE25hbxugcdS3fHnqDWo4G8ugFwN/ikFSRr3VHT9PFtMU9pdx8PtM4hQVZLoZfSD/1WiPdGjNkTi7NZv6XmYhmUADrl0BEfE/OqDfC7bdLdgtAusece4MygE8DIWPGKJbV5L1q3iEOjoCCDxBE5T5E0EbwgXHYrq9tlV0gFclwEgx1DIAfzrWVcmm1RL3bxJssoJDAGMy5lf8A1KNDRZvFYTGYO9ZQm29y2VDFGGviYiKDNi3CpAOVB+zp8hWjbNxKFYW6racQfqKkXuDmjtZ8obTwD4e69q6IdDDD9R4EQfWvOFx121/d3HT8rMv0Na57YN0bl9xirAtkJbPbd5Qe7JDawDpp1+VZZY2FiXti6li49tphlUsNDB93hqDXRhLVGzmzjplRZYLfvaNqMmMvaf4mz/xzV7gvbBtK2AC9q5Ajv2x/wK0AuhBIIIIMEHQg8wRTUWlA6ma3hfble/8ANwlp9I7rsnrBDVcWPbRgn/vcLdSf8ORwDrqdQenKsLpVWhF62H/tX3pwuOawcHnCqGNwMpXvSMukxwnh1pUAUqtKim7dn1vtPG9pBPBdR8I4Dw6zVNicaEIzEDMQB15ngK94/EWEBF6+bp527Iyr6tM/7h5VS394wk9haS1+0e+/7x/WajdAqDZ034Dvs3FRbhOyJLOcvAg91eJOnOKyXZ6HUCe4FkgE6FQV18iKJt7ttG5Yui5cLEowEnSY5Dl6VS7GuXbyKMOueEQXACJ7oAzBQZmBBmOA6UE+5Dsa0s8XdosNJgRoDp8uVTdjbUsBgXuIx6E/QUM7xLlRCzEvc7xHAAe9w66ga8Iofpawpoa+ocWb9hN57BjWOnMdPSrnC4hX1RlPSD/Xxr5vs4lk90mJBjkYou3S25cUiLneLAAHlJ5+H8qTk6bSrTH4+pUnTRu2zcGHcZj6Tx8Krd995Ut3haOgRR5SRMfCPia57K36wls5cSFsMFMs5g3AgnNbMd6eIEgydATT3MFg9oomKFgr2ozrmPfYkaFhJUaDhw58BrSx1AJZP6tvwRdn45LqgqdeY6UO78bpnFjOlxlugcGJKN4Hmug4j4VyxmzLuzr3eOay0ZboBhSeFu50PCCeMjgTFEOFxwuLp60ruxu0bajmjTBncLa1/D23wGIBR1OewW1BH4gp4EDQ1TYy+1rFMxY6tLa+8Jkz1/6FaM2CDQWAMEEeB6qeRoI3z2UyN2g1U86LXql/0RPDojs7ot7eIUkEREiOvKjHZti3oWgcDCDX1NY4jllBzkRoaPdztqTb4M5BiT/KglGiatRfb+WWu4PEJZXvPaYAGBPUA+I0qv3bwQs4Sxa4Fba5vzES3zJonvEMurFSR0EHlrQ3jLwBI5jmOHpWrppcow9TDhmfbj3bbY/H6qQzOU5hl7UmR8Vq92vsfDXAwazbBIIzBFVvMEDjVBsjYr4K9cdMrhgQupUqJnoegq2ubQJGqkes1rsypA9d3Osjgz+pE/SKHdt7GWy9tVYnPprGmoHLzoyxF88VmhPbuMNzEWgB7uWJ6lufwFVZbWx5v7r3B7rK3xFKipxPClVag/TJeM3gWYSPFiQqjzJqvXbNq5K9q5bqid0eWbj5xQTZwF1yYRtOJPdHqWgVMx+MXILYCrHHIOPmxOtHGKQqU2yLtZCLhl8+ukmT68hTbNwzMymGAnRhIg+fKoiJJgaedXey7jBWUmQug10k9B5T8aqT2skVbojbevF2BPj+lVdT9pa+lQKGHAc/cPNerdwqQVJBHAgwfiK8UqIA9E1cbK3rxmGgWcRcUAQqk50A6BHlRwHAVTTSNRqy02uDQMH7WMSFyXrVq6IjgRM8SwJIY8emp8ofdDe0faWtlctp2PZj/D0BjT4VnsVO2Ek4i0InvilTxxcWaMOeamtzZk23c7R7IVmNs9oGAGVrbGVE9YlfNZr3i8SrXhZ0aziFLJP4WABYDwMg+c0I7a2wlr7S6mHuZLVlZgjKoVm9GLnzqHvJtQWr+Bgx2VsFvDMQNfRaxrHfB1pZlG7/AE+r+2OcMwF0CM1rO2vMICWHwU1d7ibUDsQ08v6FC+O2uv2rEorKy3FYIwOkvbgifNjXDdDa/ZXM3MAADqSQAPifQTTXjbh+pgWRLJXg3wCU5z/XHWgvbGJi648alYfa+JYKyvZ4jMjW31HOGFyQ0VXbxXluMtxdMwhlPEMI48J0Ya0GClIZ1EJad0Vt7ETURmpnmvJNa2zGke5rm+ERiGKjMOBgSPI16U11FDYSRzFr1pVIRKVUHQB394GIyoDbB4gEsD8daiYTBG7+IDXTnPWoMUq0XfJhr4J+Mwa2/dbMfIj5c6sGw720WROktpqCQCQfLh6VC2BrdE/hBI8+XwmfSiG7aeNOesmk5Z00kaMMNmygtjMwEcSJ/WqtuNGH2eNTqaD2Opq4OwcioanpqVMFD0ppqVQh6r1bcqQVJBHAgwR5EVzp5qEOxvsWDMSxERJnhwrptDGNeuNceJaOAgCBAAHSBUaaepSL1OqERR9uhaX7HfvZA1wKe9Azd2eB9B50AE0T7kbV7NzbZiFMmOvhHjSs6uJq6KSWVWH+67m/b7RyQsacuX8697T2WwBZddZI5+JHwrpsq4mWzYQiAoZ/IaAfH6U+0duBbQuLBFy8tq34gmM3qAT8KxRbTtHYnCMo6ZA8xrkRVDvDiLmDxtxAxKZg2QmQA3eKieESYjwq8s3Q6hl4ESK2eLOM9pOPwegakWa4RXu21UWT0pU2HenqBoyW2oJAJC+JmB5wCakps+40lFzgHXJ348SF1A8SK4YnDPbYrcRkYcVZSpHmDrXMGOFPMJ7tXCpDKYI4UW7G2it0QTB5j+XhQriMW9yM7FomCxk68pOsacPPrSwzqDJLKeTLGnoYn4ihnFSQcJuLC3a2M7O20gfs9Z5R9fQ0GVOxdxrmpuh44A90j0MCfKaiMhESCJ4SInyqQjSJOWpnOlXqlFEAeaVPFNUIKlSpVCD04NNFPUINVzu/jEtsIgOSe88BQPA9fCqcmmqpRtUHCbhK0HGCxZfVWyWpPaXzoW/xAHgo/oVwxG8Nq7isOvuYa04POCQIDEch/OhNbhy5STlmcs6T1jrTXUA1BkfTzpaxJGiXVyaSX3/Bab2Y8X8XeuKZUtCnqFAUEeBifWr3drG22tLbBh1GqnieZK9R9KC6dWgyNDypmlVRneRuTk/JpTLXlXoO2dvBdRhnYunAg6mOoPGaMScwDLBBEg9Rypbi0OjJMk2LlKodu4OdKqDTNu2vg7WIXJetW7g6Oob4TwoB2x7K8Fdk2w9hv2GzL+68/Iij930kj1qIbtMMpg29/s8vYC32xu27lrMFkAq0nh3TIj1oPyGJgxMTynpNbb7YLTvgZT3Uuq1zrEMo/wBzCh/2TWCLN9mhkdwoUgR3QZJn8wHpRFGYRXRLrLwJjpy+HCtg2vuhgruvZ9mx52u4B5L7vyoQ2luA662LquOjjKfiJB+VQlAit5fxID4qcp/UfKuQiOOvSKstobv4mwoe7YuKhmHiU0499ZFVlQocCaakpjUGKdWjiAfP+Y1qEPJpq9uRyBHz/wDj515qEFT01PUIKurWiBw414tjUVNxN7TKNT9KhZXVZ4eyMnDiBNcBg5Gp1rpdxOUBRx4E9KhEecXs24iC4VPZsYVuU9P66GoNaluNZGIwTWrozqHZYPMGG+RJoQ3i3Rv4d2yI1y1xV1BaB0cDgR14UKlvQThtaB0GjXcm8biPaOuSGXyPEeh+tBNaD7MsGT2tw8AAg8/ePwGX41cuCY/cd8bhCOHGlRRi8DNKl7GjSa/jcOBYbTUCaCr90Dzq5x20rlxSswp/rh/OhzErHCmIzMrd4bYv2LltycrCIBg8ZGo8uFAOBsXcMclt2CAk5Tw15gijvFgxVNfsg8qNICzz9vukDga4Pin51DxcodKj/wD1I86uyBlsDa7rkAGYhtB1PlUPebYuGvu5u2ERyWnsxkIOnNePHnNV2xtpoplpkEERXnaG0DcuMyniZqmiIo9q7ggKHsXiQfw3Bz6Bh/KhXG7Fv2vetmOq94fLh61o97a9xra2mjKvumAG9Tz41BNw0LTQaSM1NNUral3NeuH9s/IwPpUWoCPT0wp6hD3aUk6f/FT8PYjQAknTqT4CvOz7ZYAKJYtAHUkwBrWobpbtpYAuPDXY48Qngvj41UpUMhCyPunueEy3cSJfits6hehbqfDlWe72YVbWMvomii4YHSe9HpMVuykASeA41gzhsbjDl1a9eMeAZp+Q+lBBtuw8sUkkjUfZ5gcuEDHi7FvSAv6GibsjT4LCi1bS2o7qKFHoKkA0tu2PiqVAttrc7DYlszoUfm1sgE/mBEH4Va7L2Zbw9tbVsQo68STxJPMmrbLXk2quytKTsimxSqStnppSqrLoktiQ3A1HurVcbRU6U7YqKcZnEbGJoao8QwExUrH43SqPE4jjRWVpK/H3NTVPfarDEmoDrVORWk8WsQQalpjZqC6V4URUsrSXaX/GuwuCJNUaXiK6XsURbcjkrfQ1LJQIs0mTzpqVOKsEQpUq64rDtbOVxByq3owDD5GoQ67OY9pajlcWPPMK2fA4jkaybdrDZ79oftg/DvfpWh9ubZ14UMh2LYtN7cf2WBvuDqUyjzchP1oR9keyc1y5iCPcGRPzNqx9Bp/qqx30xAu4B8p1DISPDNH61w9ku10UPhmIDk50/a0hgPEAAx0npQ12hN96s0oCveWmVq6ClD7PNPXvLTNoJNQgzNA1/nSprSyZPoOg/nSqy0RsQKr74pUqMSik2gKp74pUqMFlffqG4pUqEE5Gub0qVWUcz+tesV/dP+Q0qVWRgvT0qVEKJWzLYa9aVhINxAR1BYAirz2ij+2H/LT9aVKoEuCd7M7YOI1EwjEfAD9TWg7TwyldVFKlQy5Gw9pnO1+6zKNFIII5VR7sicXhv8+14fjHSlSq1wLfKPoOK9rSpUg1nUV4ucVHmfhEUqVUWdaVKlVlo//Z"/>
          <p:cNvSpPr>
            <a:spLocks noChangeAspect="1" noChangeArrowheads="1"/>
          </p:cNvSpPr>
          <p:nvPr/>
        </p:nvSpPr>
        <p:spPr bwMode="auto">
          <a:xfrm>
            <a:off x="155575" y="-1790700"/>
            <a:ext cx="24860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6" descr="data:image/jpeg;base64,/9j/4AAQSkZJRgABAQAAAQABAAD/2wCEAAkGBxQSEhQUEhQVFRUXFRgYFBgYFxcXGBgdHBoYFxUYFRcYHSggGBwlHRUXITEhJSkrLi4uGB8zODMsNygtLisBCgoKDg0OGxAQGywkICQ0LCwsLCwsLCwsLCwsLCwsLCwsLCwsLCwsLCwsLCwsLCwsLCwsLCwsLCwsLCwsLCwsLP/AABEIARMAtwMBIgACEQEDEQH/xAAcAAABBQEBAQAAAAAAAAAAAAAGAAEEBQcDAgj/xABGEAACAQIDBQUFBQUIAAUFAAABAhEAAwQSIQUGMUFREyJhcYEHMpGhsRQjQnLBYpKy0fAkM1JzgqLC4TRDY2TxFVR0g6P/xAAZAQACAwEAAAAAAAAAAAAAAAACAwABBAX/xAAtEQACAgEDAwMCBQUAAAAAAAAAAQIRAxIhMQQiQRMyUaHwFFJhkeEjM0Jicf/aAAwDAQACEQMRAD8AvWt8apdoYZ8wa2ufJJIhiIgiTl8+dEDpp8KsdzWC37kmB2cnhEBhMk8POohbKPd1pzHXhwICxHKBoBrp6VcmvWMxdi7fLYcqRlIcrwLBhOo0OjLrXhqzZV3G7pvYTsPsL7QmJs3GPZsUZQIygtaUkDiQZytOmp8TWV7Isf2fFzMrkmeq9oDWt7jbYS4cRZJ+9S6SZPFYAUjyAC+GnWgPFYTs32oscHYjyLOw+TCtceP2MM1v+5YbqbHd0sXQ3bh7RCqAQLTA5YJVhERGvXgYok2vZ+zvhrmKdHVS4c9keGQzmEktrEHlVd7GcarYe9b/ABJdzEeDKAD8VNWntLw5uYU5SRC3GkfsoWI8iFI9alKwdO1mQ7c21d7RyjZVLEhY0AJkCDw0Nd7+Y4a8xMhrCN6lH4eFUO1FM69aK8ZbjAH/APFt/wAD1c12lR9xme6Y+8uf5D/8a0fYy/ff6P1FZ1uh/e3f8h/qtaXsYffH8n60qfDNEPejUth464mGQHDu6QYKFWJEn8NQ9l7ftdiEukqpkjOrKCCxYQVB0GmviaIN2v8Awtr8v6mm2VhB2FsHUBTodRrxBB5cPhRR4AyJuTA98VauXrhR1ClEgAjq+npIoX9oYFvB3DwBtsBrzYhdP3qKsfsm0968SixCEQIic0kR10rO/argVs4VChIDuFiZGhDfoaIWrsyYfrSmmFKhNFjtyrzTnlTVCmPTU9NUIKlTilUIfSttsyA9VX6CqvaNnMGBYquU54YLIkaGfeEwY8Kt8NbhAOgrlaR857NbbMFLZbgJVspDRC6kyAdOlUuRUuBbMt2kypat9nlVw8+8zZrZLPoNdY4cAKmtVXsDDXLYy3VZX+8JDZhEsmiqw0Gh4EjWetWjUjN7jZ0v9sgbdwShreJwTC1ikAFwEQr6QWnhm6zxHGol57t1MVdvoiXLyKsIZDMoCyNTGgHGjHdjaQu3HskqOzCgI2rOIkuknQawdOVQN/tjBLd3EIxUlQMo0AP+MdDGnoK0p7IySW7APcxsRgcULnZsUaFuAAmV8I5jj6eNa7tWLnZqsMLnaA+INp6w3Zm1r2hFxmiJmD9a0HdH+0OvaLMXCC3AkG2WXyIKHXnNWVuZftu9cL5LoAKtBERqND8xRNtNI2eZ/wDtE/gepftBxV7D4m4gVDaBXKWWTDKDqZ6zVdjbrNgr5bnYQr0AKPoPAVc3cQUnq3M03OH3l3/If6rWnbGX71vyfrWZ7mD7y9/kP9VrTtkf3r/5f60qfDHw96Nf2A4GFtH9iueGvThQVykgRqwiZgAkcDrQ/g9qX7VuyiW5GXMCF0YakhieevLmRUOzjC1k2yI7Z11J4kcB3jA0yj0qRlsLm+5lkP8AzNDGRIHlmj1rLfbVc/s+GHW45/dRR/yo8Xa3FSje6oMCeA0MVmPtlx63DhFAYFVukyI97swI/cNEDHkzWlSpVBwqanpqhBzTU5pqhTHWlSWlUCR9Pquh82+pqBicU1m4lxYzK0idAeUesx61ZEe95t/EaHd7VPYsAJJKiIniwB09eVDQl8BEdrviG+8QIyB1I5icphhJ4R868tQn7PXB7UDWCNdddHGo5Hu0XEUnIt9zX0vsBWxtJrG0mulWyIUUsqlh3gBDEDSZMUe47b1m/alZIVkfvDQqHGbz5T51nW0tr3MPjLoUKA6ooa4DlOgOke8ZAHhJq92fjc1jEoF0RTDRAPet8BrprMeNCpSjJLwzJPabQC7eRLOKLYcEWHMqCZyniyyOQnTwo53RxYtWbt0EjLdtHrxVxHrMVTbNuWcTYFg2tCdLvdBUgTIBEzMc+E172Vi+xwmMVhJS7ZUj0uiflToZFNV5JBlj7TMXba8gJ9+2jaawAT73SqrbyKuBuxw+zIATz7rgVXb2bQW4vaZsoVCCTHTQep0oG25t+5jOzt+7atqqqvXLIDv1Op05UV7bjXFtqiLurdW2903GC5rLKsniZXT5GtO2HeRncqysMgiCDz8KyG7ZKnWrrY4YDPbJDDoYoJy2HQxrUfQbqUtYX7wwypCnLGrLKyBP4uB0+VS7OJsDCZLjZ4UfdkgwxkrBAka8+VZ/ulvs2KFixfIXsnXjAmCCD5xpV1s+/BJAzk8DGYAEjUDnwj1ND6mky5E1Jkm4Muv7Kfwism9sl2cRh16WM37zsP8AjWl7antbIkgdnP8AsXiPWso9rLf2xPDD2xyHNzy86cSHIF0hSpc6sYKmp6aoQc01OaaoUxxSpClULPpjCXTlaeKs4Pxn9aHcbvPbW9kcMCp1KnSYkd8rAOo0NErJD3R/6j/ODQDiIS/ftng5DJPMmCy+Y4+R8DVIWFG6uNFxmGWCCCdI4pcI568KtNr47sI7uaQTxjhrFZls7CXcubCX2t4priqtskC2wIaDJMyAHJAEQBoZqZd3rxBXLj7OQozJ2qDuMQIOoJQmTyPpSppt7mnDKKjSLra28wNsOtnOcwAVgCBKhp+B+NdNlbca8lwZAmVMzcp1VcvlqPhQljMWOxUoQYdflaXl5irbc1iTeDa/2dj/AL7cVcRGVLWXmC2sWs52QHKx7q8Mo0nz08RUE7cLWcTd7JIRrXdjRyRcgv1gA/Gg77W3dUcifmZ/XhRBgmnBY+REGwf9t6hxalepiktwa3328cRkTIiBe8QoiTwEnw/WqjYtvMYC6czE1y2oC15h46+AAEa8qKd18YlqA8qCeMSPUjhVZpUjp9JjUnuVOK2YXeFmekH+pol2VuVdYSQVUxqIo32faRoZMpkaHSiHtYWDHCsvqSaN8sMIvZWY7tHYXYYjLJnJmDa/1xq83a27cNsqEDAPExIE8Z6cJ+Nc99MRF67Oh7NcvkT/ANUMbA22+HQmcqu8690GNI7QTlnXiI140/E20YOrguEabtDMtxZMyuhPLuqQB4agelZH7TmJxzAmYt2/4Z/WtHxO9GHuNbuM3ZdyCLhC/gUSjAlXGnFSayvfvHJfxt65aYMhyBSJgxbQGPUGtSMEVTKGlzpU6oSdAasM8ilUtNnOeQA8SKlHYbDiwP5e8PiNKB5ILyGsU34KtqarQ4G0vvPr+YfQSa8drZXgJ9Cf4oqvUT4TLeN+WkVwpVYf/UQPdUx6L9AaVXql8fUrTD830Pona+KW0bjt7ufkJ4qvSgbaDo911bUPbUrx5BTM8iOM0V72OGsXSNYy/HKoNBCWy1+yCxGe3IbTuqV93x0ETTEjM2DOCwYxGNwtq4Rl7RRrIzrmBKkjnAInnIrVN5rtrKtpcgyqRkEQBEAZeQoCxmFsYXG4A9sjlb4NwEAZVLKVYnMdND0iKJN4sUn2q8O8SLYblECNfOSKVNbmnC+wEcbgEFtHtmJygjivuAmBxBmeB9Ks92dsJYNw3EfvWCpYDMF7ymSR+HQakAyRoaWzBZ7K0MSzZQMwVVbMfwgsQCBwOnlVhh9tYHC5+zVkLWyhNwt3lJWQqsdTw1jTWrSE5Jd1AYmPYuFeQJHn6k60T4C//Y9p+H2f6X6odpbTwZAGHtOjLwAYuPgcw/dcVJwm+ZANs27KFivafdr3soYIXUQHIzHQleJq6SYOh8ogW7339zQQ1kpqYBJgr4aEaTzipOGwrqrEuwWD3dAPDiOVQ8ZiheuM5cs5gFexWyFH4YCMwIIFT9qYsLYCrlkxm6+IrLlb1Ujr9LGOhthPu9hrhwWYsS1y5pygAMAdCOJA49a97C7UEo9iCTowYyPMHx51I3R2sLtq1aCQ2XUZljSOImYPUUULBUGWngQY05cQKzS2bOglsqAHfHZ2IxF1GRJ7rKQpnQPCk+YI+NZneBbi2g0Ak6eXSvpDZOAJuJcgwrchyBBj4oPnUvaOx8PeYtds2HM657SE/SadiyuKMHVYoylsz5pwW0ns6K2ZTxRhmQ+ak1KT7Le/9tc6HM9gnz9+3/uHlW8XN1sETphML6WR/L9Kutjbv2V0SzaRY4C0gH0pzzr4MvotLdnzLtHA3LBBZBlPuusNbb8jiQfjNQvtBr6kxu7eCa4WGGtwRDhe6r+Ny2CFY+JE1Q3/AGYbMeT9mZfFLtw/AEkfCrWaPlA+lLwz56GJbkxHlp9K5vcJ4knzM1vV/wBkWzzw+0p5Ov8AyQ1xHsXwR4XsUPM2j/wollgU8UzCaVW29GFw9rE3LeEuNdsqYDtHeI94qV0KzMHnVVFOQgalT0qhDfWtNcw7oupa1ZYSeJZFY6mh/auyms20uXWRVt4co2vFiGQAEwOLDjFFWw2+4w7f4sJhT/8AyFUPtOb+wXPzJ/GKq96F1Zm2PVB2Ls1ojOoYLcDuFEyGyzpx1npRBtzaa38Q1yxeyBkyEssEjSR95lA4UApaJ4R6kD6mu7C4BEsfAGfoamkZF6VQZ2923uIgU3bjZSW+/wAMEgHQKDeUqPPnwobNtcPcZWTM3ukM9oqNddVzcRzBBHWqtHZSCNCPD+dFWy92cditX7iHncAHqqRPIawPOo5KO7ZcYOTqKBq6VmRC6+4AWHqTxq13a2VexjtZtsqWzla/cYKqIoJhieuphQdfTTQdl+zWwgBuk3W55pVfQD9SajbZ2KFORFARdco0BjQTHGs0uqj/AImuHRyfuJO9OHwFjAWrGEYMyXQ+cCTcOUq7O/PQ8BoIFBr4XtSmWQY151Ov2y5ydUYL56EfSoWxsV2VwZ5gHvDn40tNtWaUoxenwFWxN2ZBZbuQ9YIP18KLtmkqgUyzxHXXwNVOydqrcTuJzOsQI5T40U7tbOLuWbkpJ8J0H1n0pLVs2vJGMb8F7ZtxbRZByqAeI8/nNObfDnp/iGnwrwtphpNe1zc1kf10q1IwMZMOWPAn/V+nrU+6Qi5F06mqPE7y4TDNku3ktPyz5kB65WcQePEVztb1YN/dxeH9MRaB+BM0aTAbtlsx8v68hTFJPI/vfrXKztG23u3VbydG+YNdyxI5n/SDULGt2xyA9CKzv2xb5/ZrX2Kw3311fvWHG3bP4Z5Mw+C+Yoo303rtbNwzXGg3mBFm3zZupA/CJkn05ivmfHYx71x7t1i7uxZ2PEk8adhhe4jNOtjhTmmrbN3/AGX4a5h7N17blntI5m5IkqDMKRprwp88igrYjHjc3SMVK6A/1/1Sr6Etbg27fuWbY/8A1Kx+JamrP+J/1NP4VfmQtij+yYQ/+0sfJI/Sqffm3mwN8HkuYeYYEfSrTCYlclu3bGW2lpFtDU9wSBJOpND3tCxot4K4s63GCD97M3yBrV5MCMgJpq9Rp6/1+leasM0j2ebLw8rmWbxXMrkkhZ10XgOk8eOtars3C6GRr5E1k+x4tNaE65VKNyYQJFbNssq6hoHeGvnpNc3L3Ss6uNqOOiQ9gATpQxtfDBo01Yzw5cp9TNFuMXukDidNZj1FVNq92t1kZCrookHVTMwUfgwgHTj1AoGi4T8sAsRsQqUYAkmY+ZHx4etXWD3CtY212ttsl4cZ91o5OOXmPWeRNjsMJWBwYEHyiaHd7Q1uwwtsVnEZXUNAZYlQdOHhTcb8Mqe+6O+6W6N2TbIUKratKsPIBTr9PGtDXApYthE0lhJ5mNdfhVbgcFcuWkZXa26ZQPBgozhpnMJ0ieXHhFjdxRJtpcEOQzGNVIUAEj1YaHrT1FRi2Zs2WU3V7LweBaAPhTrYGsCukT5fSvJua0mgLZVbb2BaxCMl22rqw1DAEefgehGorAPaTuCdnEXbbFrLvlAPvIYkAn8QMGD4ep+lgSY1rMvbiZ2cT/66x5CVPzBo8bcZKvJH3R38Hz7Xq1dZTKsVPUEj6V4pVsMx2xOKe4Qbjs5AgFmLEDjAJ5amuU0pp3eTJj0AH0qEGmjXAe1LH2URFa2VRVVQUnRQAOfhQTT0MoqXISk1waRh/bNjR76WW8lK/wA6VZvSofSh8BerP5NtwmPt9naNt7LslkqyC/ZVgRcYwVZ83AjlVEfaUqh0GGtYgMdVdMwjgQGOq6cxOtZpiR3m/Mfqak7PvlNexW5rMk3AY6TbcaUyKpbCqXkWOV7rtcWx2aEgBUVsqgCFE8zA1J1JknjUa7h3UAspUHhIitAwGwVdP/GvrrCIkDTqWk14xO5MlWGLz5TMXFccNYBBMUvW73of6arayRu9ZHZpbvLmtgLqNGtmNTPECefLnpWl4LD3sMGRSz2yA1pm4qwHuPHUaTw4UN7s7PYrLpLHUhTqJ5/LhRpg84srlcnKI4EMo5Aj8WkDl61gk7Z0EqSRYWcWL1kXE4MPgemtdL1hQFe35+Jnmf8AvwoQ3D2lDXrLHTO4jpDGPlFG2HXKSh4MCV/5D46+tQVLtZEuLmHT+utAe2sUbuOWyNVV7RiY1OhmOQyk+umsVonZxM1mOzyXxd9uB+0atwgKF0B68T4anjFWthmPc1jZIKO2ujMREc9Z04DUfxVFxGMnGNbHG1an99hA/wBtdrr9wkcQsr4RB4fD5eNUuEvq+0cQynjYsE/7v+q0TdQozJXJsuXvRzjx/wC6554IJMTpHWda73lzCPj/ANihs42cSFHuoCOJ4yJOtZ2MhGwiu4nJaLRrwXjqToo9SRWb+2xsuzlWCe/bWY6Akk+ccfGju/dzPat6d37xvPUID6yfQUCe25iuz44lr9sNw0ADH6x8RRwdzQElUWYHSpUq3mIVKlSqEFSpUqhBwKVIUqhCz3k2e2HxN20/vK0n/UA/L81V6ORqJFbgdg2MQEuX7KO7tcDtlhjlC5e8IOgMelQ8T7NsE85Rct/lcn+MNQwlaTBUrRja3SDIP9elE+6d5rrw11lgiBLEEnhIJ4aV13n3OTDIzpdYgOFhgJ1MTI/lVlujsNVN1WIZ1usvnkYrIHmCaXPInBtDunWuao1rZmzcnE+8OI4HgInlxqbcR10VlVujK31LVC2MXVZKkLHEkKPSTrUvGbStlcrXOPDukwfA5da5x1G3YF3j2OOuZiMz5LhAghZGUxHXJP8AqrQbeI7S1mQyyjMuvEiTl16iR61jW2bZs4xouFyQrFjpJgcuXlRvuvtjQBtZ9aY1QL7kHAxKuoZNQw4+fWazzYmGLm48Er9puQB3i3fgaea6DmRJ0FG2GxIJe2piAHAII0aevGGB9IoL2KDbuXFzMG7W7EDQA3CCSOc8P2tFGk1dkxKrNHtarrzHe8oMDx5+ep5igP2fYk3MbjQ3JUXXllLCjXZ7DICCzDqxEses8DqOPCR0Ws13BvBtpbUQmIuN8rrjTn0p8vYZ1s6D3eLHixYuXCYK5VGpAlmCKSeIEtJ8qzQ7VxSjtLK2mlwqEvIud495F97KchGaOJo624ly7YuWNA7rCuRmGUkZpH5ZHXXlyEcXuktmcQ11kS2oZLYJIzwIlzrBfWAOccKzpo1QSUd+Qn2VizcuXXZkRs0CXBMDQZQfCdfHnQ97Wdm3LmBumSTaZbrAHQKJQr4nv5z5AchRDungbd1A7ZBESBw6z1Pr0q42y1lFuZyvZ5SbhbVcgEuWmpB00xeSncT5QK0or6Cvbt7GxjMy3bDs2UEregjpADd34V5xnsjwlxVW0zWwDqbbAltPxM4Zj8Y8OFdD1EYPSZ8/Uq2LE+xA6ZMQeJmUDadBDDWq7a3shxC6WMhULOZ2bOx6QFygajhPnV60D6bMupUb3fZni7dsvcQs3K3bILf6mOg9Jodxe7mLtZs+HurlALHISADw7w0NXaKcWiqpVd4HdbE3E7QqLVvk90i2p6Rm1NKpaJpZuOwQGw6Ecr10f7ENWipqfSiDb2GAW3EQGaIEfh8KqFXU+n60ONVFIVprYF/afu3bt7Jv4gFjcm0wk6DNdQEAD83OqHYxC3rjpEFmcseADMW+c6Ude1HFKdi304kJaP7t223Kf8PAxWX7J2uERABJLZm6nhkjwAHxNIyxqNI2dJpTNbwV/NblRkEak6fGdZ8K5Y7voYvd6O6QrQD6nUetCqbwlgNNB7o4KP0nxqdhtr59TE9ZEek6CsbTOgkA29GBxCXDcuqTJ1caqemo4esVJ2Bju8BMQNPPnWjWrysoKrPUkyPTqK53sAje8lo9O6J9DRPJ8oGOOnswd2ttp7DYfEDXIxS4DpmS5AI9GCH0qRu597h7d1oBum5cuN53G7s9IMTyBgatXfbO61vEJlJKdCp4eh0q62RsUWsNaDkhLKwjEwX1JBygGeMDpqeOtFGSkqJvGVl3s2QigiCBAEe6OEx8BHkvI1ku79wYfeLE25hbxugcdS3fHnqDWo4G8ugFwN/ikFSRr3VHT9PFtMU9pdx8PtM4hQVZLoZfSD/1WiPdGjNkTi7NZv6XmYhmUADrl0BEfE/OqDfC7bdLdgtAusece4MygE8DIWPGKJbV5L1q3iEOjoCCDxBE5T5E0EbwgXHYrq9tlV0gFclwEgx1DIAfzrWVcmm1RL3bxJssoJDAGMy5lf8A1KNDRZvFYTGYO9ZQm29y2VDFGGviYiKDNi3CpAOVB+zp8hWjbNxKFYW6racQfqKkXuDmjtZ8obTwD4e69q6IdDDD9R4EQfWvOFx121/d3HT8rMv0Na57YN0bl9xirAtkJbPbd5Qe7JDawDpp1+VZZY2FiXti6li49tphlUsNDB93hqDXRhLVGzmzjplRZYLfvaNqMmMvaf4mz/xzV7gvbBtK2AC9q5Ajv2x/wK0AuhBIIIIMEHQg8wRTUWlA6ma3hfble/8ANwlp9I7rsnrBDVcWPbRgn/vcLdSf8ORwDrqdQenKsLpVWhF62H/tX3pwuOawcHnCqGNwMpXvSMukxwnh1pUAUqtKim7dn1vtPG9pBPBdR8I4Dw6zVNicaEIzEDMQB15ngK94/EWEBF6+bp527Iyr6tM/7h5VS394wk9haS1+0e+/7x/WajdAqDZ034Dvs3FRbhOyJLOcvAg91eJOnOKyXZ6HUCe4FkgE6FQV18iKJt7ttG5Yui5cLEowEnSY5Dl6VS7GuXbyKMOueEQXACJ7oAzBQZmBBmOA6UE+5Dsa0s8XdosNJgRoDp8uVTdjbUsBgXuIx6E/QUM7xLlRCzEvc7xHAAe9w66ga8Iofpawpoa+ocWb9hN57BjWOnMdPSrnC4hX1RlPSD/Xxr5vs4lk90mJBjkYou3S25cUiLneLAAHlJ5+H8qTk6bSrTH4+pUnTRu2zcGHcZj6Tx8Krd995Ut3haOgRR5SRMfCPia57K36wls5cSFsMFMs5g3AgnNbMd6eIEgydATT3MFg9oomKFgr2ozrmPfYkaFhJUaDhw58BrSx1AJZP6tvwRdn45LqgqdeY6UO78bpnFjOlxlugcGJKN4Hmug4j4VyxmzLuzr3eOay0ZboBhSeFu50PCCeMjgTFEOFxwuLp60ruxu0bajmjTBncLa1/D23wGIBR1OewW1BH4gp4EDQ1TYy+1rFMxY6tLa+8Jkz1/6FaM2CDQWAMEEeB6qeRoI3z2UyN2g1U86LXql/0RPDojs7ot7eIUkEREiOvKjHZti3oWgcDCDX1NY4jllBzkRoaPdztqTb4M5BiT/KglGiatRfb+WWu4PEJZXvPaYAGBPUA+I0qv3bwQs4Sxa4Fba5vzES3zJonvEMurFSR0EHlrQ3jLwBI5jmOHpWrppcow9TDhmfbj3bbY/H6qQzOU5hl7UmR8Vq92vsfDXAwazbBIIzBFVvMEDjVBsjYr4K9cdMrhgQupUqJnoegq2ubQJGqkes1rsypA9d3Osjgz+pE/SKHdt7GWy9tVYnPprGmoHLzoyxF88VmhPbuMNzEWgB7uWJ6lufwFVZbWx5v7r3B7rK3xFKipxPClVag/TJeM3gWYSPFiQqjzJqvXbNq5K9q5bqid0eWbj5xQTZwF1yYRtOJPdHqWgVMx+MXILYCrHHIOPmxOtHGKQqU2yLtZCLhl8+ukmT68hTbNwzMymGAnRhIg+fKoiJJgaedXey7jBWUmQug10k9B5T8aqT2skVbojbevF2BPj+lVdT9pa+lQKGHAc/cPNerdwqQVJBHAgwfiK8UqIA9E1cbK3rxmGgWcRcUAQqk50A6BHlRwHAVTTSNRqy02uDQMH7WMSFyXrVq6IjgRM8SwJIY8emp8ofdDe0faWtlctp2PZj/D0BjT4VnsVO2Ek4i0InvilTxxcWaMOeamtzZk23c7R7IVmNs9oGAGVrbGVE9YlfNZr3i8SrXhZ0aziFLJP4WABYDwMg+c0I7a2wlr7S6mHuZLVlZgjKoVm9GLnzqHvJtQWr+Bgx2VsFvDMQNfRaxrHfB1pZlG7/AE+r+2OcMwF0CM1rO2vMICWHwU1d7ibUDsQ08v6FC+O2uv2rEorKy3FYIwOkvbgifNjXDdDa/ZXM3MAADqSQAPifQTTXjbh+pgWRLJXg3wCU5z/XHWgvbGJi648alYfa+JYKyvZ4jMjW31HOGFyQ0VXbxXluMtxdMwhlPEMI48J0Ya0GClIZ1EJad0Vt7ETURmpnmvJNa2zGke5rm+ERiGKjMOBgSPI16U11FDYSRzFr1pVIRKVUHQB394GIyoDbB4gEsD8daiYTBG7+IDXTnPWoMUq0XfJhr4J+Mwa2/dbMfIj5c6sGw720WROktpqCQCQfLh6VC2BrdE/hBI8+XwmfSiG7aeNOesmk5Z00kaMMNmygtjMwEcSJ/WqtuNGH2eNTqaD2Opq4OwcioanpqVMFD0ppqVQh6r1bcqQVJBHAgwR5EVzp5qEOxvsWDMSxERJnhwrptDGNeuNceJaOAgCBAAHSBUaaepSL1OqERR9uhaX7HfvZA1wKe9Azd2eB9B50AE0T7kbV7NzbZiFMmOvhHjSs6uJq6KSWVWH+67m/b7RyQsacuX8697T2WwBZddZI5+JHwrpsq4mWzYQiAoZ/IaAfH6U+0duBbQuLBFy8tq34gmM3qAT8KxRbTtHYnCMo6ZA8xrkRVDvDiLmDxtxAxKZg2QmQA3eKieESYjwq8s3Q6hl4ESK2eLOM9pOPwegakWa4RXu21UWT0pU2HenqBoyW2oJAJC+JmB5wCakps+40lFzgHXJ348SF1A8SK4YnDPbYrcRkYcVZSpHmDrXMGOFPMJ7tXCpDKYI4UW7G2it0QTB5j+XhQriMW9yM7FomCxk68pOsacPPrSwzqDJLKeTLGnoYn4ihnFSQcJuLC3a2M7O20gfs9Z5R9fQ0GVOxdxrmpuh44A90j0MCfKaiMhESCJ4SInyqQjSJOWpnOlXqlFEAeaVPFNUIKlSpVCD04NNFPUINVzu/jEtsIgOSe88BQPA9fCqcmmqpRtUHCbhK0HGCxZfVWyWpPaXzoW/xAHgo/oVwxG8Nq7isOvuYa04POCQIDEch/OhNbhy5STlmcs6T1jrTXUA1BkfTzpaxJGiXVyaSX3/Bab2Y8X8XeuKZUtCnqFAUEeBifWr3drG22tLbBh1GqnieZK9R9KC6dWgyNDypmlVRneRuTk/JpTLXlXoO2dvBdRhnYunAg6mOoPGaMScwDLBBEg9Rypbi0OjJMk2LlKodu4OdKqDTNu2vg7WIXJetW7g6Oob4TwoB2x7K8Fdk2w9hv2GzL+68/Iij930kj1qIbtMMpg29/s8vYC32xu27lrMFkAq0nh3TIj1oPyGJgxMTynpNbb7YLTvgZT3Uuq1zrEMo/wBzCh/2TWCLN9mhkdwoUgR3QZJn8wHpRFGYRXRLrLwJjpy+HCtg2vuhgruvZ9mx52u4B5L7vyoQ2luA662LquOjjKfiJB+VQlAit5fxID4qcp/UfKuQiOOvSKstobv4mwoe7YuKhmHiU0499ZFVlQocCaakpjUGKdWjiAfP+Y1qEPJpq9uRyBHz/wDj515qEFT01PUIKurWiBw414tjUVNxN7TKNT9KhZXVZ4eyMnDiBNcBg5Gp1rpdxOUBRx4E9KhEecXs24iC4VPZsYVuU9P66GoNaluNZGIwTWrozqHZYPMGG+RJoQ3i3Rv4d2yI1y1xV1BaB0cDgR14UKlvQThtaB0GjXcm8biPaOuSGXyPEeh+tBNaD7MsGT2tw8AAg8/ePwGX41cuCY/cd8bhCOHGlRRi8DNKl7GjSa/jcOBYbTUCaCr90Dzq5x20rlxSswp/rh/OhzErHCmIzMrd4bYv2LltycrCIBg8ZGo8uFAOBsXcMclt2CAk5Tw15gijvFgxVNfsg8qNICzz9vukDga4Pin51DxcodKj/wD1I86uyBlsDa7rkAGYhtB1PlUPebYuGvu5u2ERyWnsxkIOnNePHnNV2xtpoplpkEERXnaG0DcuMyniZqmiIo9q7ggKHsXiQfw3Bz6Bh/KhXG7Fv2vetmOq94fLh61o97a9xra2mjKvumAG9Tz41BNw0LTQaSM1NNUral3NeuH9s/IwPpUWoCPT0wp6hD3aUk6f/FT8PYjQAknTqT4CvOz7ZYAKJYtAHUkwBrWobpbtpYAuPDXY48Qngvj41UpUMhCyPunueEy3cSJfits6hehbqfDlWe72YVbWMvomii4YHSe9HpMVuykASeA41gzhsbjDl1a9eMeAZp+Q+lBBtuw8sUkkjUfZ5gcuEDHi7FvSAv6GibsjT4LCi1bS2o7qKFHoKkA0tu2PiqVAttrc7DYlszoUfm1sgE/mBEH4Va7L2Zbw9tbVsQo68STxJPMmrbLXk2quytKTsimxSqStnppSqrLoktiQ3A1HurVcbRU6U7YqKcZnEbGJoao8QwExUrH43SqPE4jjRWVpK/H3NTVPfarDEmoDrVORWk8WsQQalpjZqC6V4URUsrSXaX/GuwuCJNUaXiK6XsURbcjkrfQ1LJQIs0mTzpqVOKsEQpUq64rDtbOVxByq3owDD5GoQ67OY9pajlcWPPMK2fA4jkaybdrDZ79oftg/DvfpWh9ubZ14UMh2LYtN7cf2WBvuDqUyjzchP1oR9keyc1y5iCPcGRPzNqx9Bp/qqx30xAu4B8p1DISPDNH61w9ku10UPhmIDk50/a0hgPEAAx0npQ12hN96s0oCveWmVq6ClD7PNPXvLTNoJNQgzNA1/nSprSyZPoOg/nSqy0RsQKr74pUqMSik2gKp74pUqMFlffqG4pUqEE5Gub0qVWUcz+tesV/dP+Q0qVWRgvT0qVEKJWzLYa9aVhINxAR1BYAirz2ij+2H/LT9aVKoEuCd7M7YOI1EwjEfAD9TWg7TwyldVFKlQy5Gw9pnO1+6zKNFIII5VR7sicXhv8+14fjHSlSq1wLfKPoOK9rSpUg1nUV4ucVHmfhEUqVUWdaVKlVlo//Z"/>
          <p:cNvSpPr>
            <a:spLocks noChangeAspect="1" noChangeArrowheads="1"/>
          </p:cNvSpPr>
          <p:nvPr/>
        </p:nvSpPr>
        <p:spPr bwMode="auto">
          <a:xfrm>
            <a:off x="307975" y="-1638300"/>
            <a:ext cx="24860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8" descr="data:image/jpeg;base64,/9j/4AAQSkZJRgABAQAAAQABAAD/2wCEAAkGBxQSEhQUEhQVFRUXFRgYFBgYFxcXGBgdHBoYFxUYFRcYHSggGBwlHRUXITEhJSkrLi4uGB8zODMsNygtLisBCgoKDg0OGxAQGywkICQ0LCwsLCwsLCwsLCwsLCwsLCwsLCwsLCwsLCwsLCwsLCwsLCwsLCwsLCwsLCwsLCwsLP/AABEIARMAtwMBIgACEQEDEQH/xAAcAAABBQEBAQAAAAAAAAAAAAAGAAEEBQcDAgj/xABGEAACAQIDBQUFBQUIAAUFAAABAhEAAwQSIQUGMUFREyJhcYEHMpGhsRQjQnLBYpKy0fAkM1JzgqLC4TRDY2TxFVR0g6P/xAAZAQACAwEAAAAAAAAAAAAAAAACAwABBAX/xAAtEQACAgEDAwMCBQUAAAAAAAAAAQIRAxIhMQQiQRMyUaHwFFJhkeEjM0Jicf/aAAwDAQACEQMRAD8AvWt8apdoYZ8wa2ufJJIhiIgiTl8+dEDpp8KsdzWC37kmB2cnhEBhMk8POohbKPd1pzHXhwICxHKBoBrp6VcmvWMxdi7fLYcqRlIcrwLBhOo0OjLrXhqzZV3G7pvYTsPsL7QmJs3GPZsUZQIygtaUkDiQZytOmp8TWV7Isf2fFzMrkmeq9oDWt7jbYS4cRZJ+9S6SZPFYAUjyAC+GnWgPFYTs32oscHYjyLOw+TCtceP2MM1v+5YbqbHd0sXQ3bh7RCqAQLTA5YJVhERGvXgYok2vZ+zvhrmKdHVS4c9keGQzmEktrEHlVd7GcarYe9b/ABJdzEeDKAD8VNWntLw5uYU5SRC3GkfsoWI8iFI9alKwdO1mQ7c21d7RyjZVLEhY0AJkCDw0Nd7+Y4a8xMhrCN6lH4eFUO1FM69aK8ZbjAH/APFt/wAD1c12lR9xme6Y+8uf5D/8a0fYy/ff6P1FZ1uh/e3f8h/qtaXsYffH8n60qfDNEPejUth464mGQHDu6QYKFWJEn8NQ9l7ftdiEukqpkjOrKCCxYQVB0GmviaIN2v8Awtr8v6mm2VhB2FsHUBTodRrxBB5cPhRR4AyJuTA98VauXrhR1ClEgAjq+npIoX9oYFvB3DwBtsBrzYhdP3qKsfsm0968SixCEQIic0kR10rO/argVs4VChIDuFiZGhDfoaIWrsyYfrSmmFKhNFjtyrzTnlTVCmPTU9NUIKlTilUIfSttsyA9VX6CqvaNnMGBYquU54YLIkaGfeEwY8Kt8NbhAOgrlaR857NbbMFLZbgJVspDRC6kyAdOlUuRUuBbMt2kypat9nlVw8+8zZrZLPoNdY4cAKmtVXsDDXLYy3VZX+8JDZhEsmiqw0Gh4EjWetWjUjN7jZ0v9sgbdwShreJwTC1ikAFwEQr6QWnhm6zxHGol57t1MVdvoiXLyKsIZDMoCyNTGgHGjHdjaQu3HskqOzCgI2rOIkuknQawdOVQN/tjBLd3EIxUlQMo0AP+MdDGnoK0p7IySW7APcxsRgcULnZsUaFuAAmV8I5jj6eNa7tWLnZqsMLnaA+INp6w3Zm1r2hFxmiJmD9a0HdH+0OvaLMXCC3AkG2WXyIKHXnNWVuZftu9cL5LoAKtBERqND8xRNtNI2eZ/wDtE/gepftBxV7D4m4gVDaBXKWWTDKDqZ6zVdjbrNgr5bnYQr0AKPoPAVc3cQUnq3M03OH3l3/If6rWnbGX71vyfrWZ7mD7y9/kP9VrTtkf3r/5f60qfDHw96Nf2A4GFtH9iueGvThQVykgRqwiZgAkcDrQ/g9qX7VuyiW5GXMCF0YakhieevLmRUOzjC1k2yI7Z11J4kcB3jA0yj0qRlsLm+5lkP8AzNDGRIHlmj1rLfbVc/s+GHW45/dRR/yo8Xa3FSje6oMCeA0MVmPtlx63DhFAYFVukyI97swI/cNEDHkzWlSpVBwqanpqhBzTU5pqhTHWlSWlUCR9Pquh82+pqBicU1m4lxYzK0idAeUesx61ZEe95t/EaHd7VPYsAJJKiIniwB09eVDQl8BEdrviG+8QIyB1I5icphhJ4R868tQn7PXB7UDWCNdddHGo5Hu0XEUnIt9zX0vsBWxtJrG0mulWyIUUsqlh3gBDEDSZMUe47b1m/alZIVkfvDQqHGbz5T51nW0tr3MPjLoUKA6ooa4DlOgOke8ZAHhJq92fjc1jEoF0RTDRAPet8BrprMeNCpSjJLwzJPabQC7eRLOKLYcEWHMqCZyniyyOQnTwo53RxYtWbt0EjLdtHrxVxHrMVTbNuWcTYFg2tCdLvdBUgTIBEzMc+E172Vi+xwmMVhJS7ZUj0uiflToZFNV5JBlj7TMXba8gJ9+2jaawAT73SqrbyKuBuxw+zIATz7rgVXb2bQW4vaZsoVCCTHTQep0oG25t+5jOzt+7atqqqvXLIDv1Op05UV7bjXFtqiLurdW2903GC5rLKsniZXT5GtO2HeRncqysMgiCDz8KyG7ZKnWrrY4YDPbJDDoYoJy2HQxrUfQbqUtYX7wwypCnLGrLKyBP4uB0+VS7OJsDCZLjZ4UfdkgwxkrBAka8+VZ/ulvs2KFixfIXsnXjAmCCD5xpV1s+/BJAzk8DGYAEjUDnwj1ND6mky5E1Jkm4Muv7Kfwism9sl2cRh16WM37zsP8AjWl7antbIkgdnP8AsXiPWso9rLf2xPDD2xyHNzy86cSHIF0hSpc6sYKmp6aoQc01OaaoUxxSpClULPpjCXTlaeKs4Pxn9aHcbvPbW9kcMCp1KnSYkd8rAOo0NErJD3R/6j/ODQDiIS/ftng5DJPMmCy+Y4+R8DVIWFG6uNFxmGWCCCdI4pcI568KtNr47sI7uaQTxjhrFZls7CXcubCX2t4priqtskC2wIaDJMyAHJAEQBoZqZd3rxBXLj7OQozJ2qDuMQIOoJQmTyPpSppt7mnDKKjSLra28wNsOtnOcwAVgCBKhp+B+NdNlbca8lwZAmVMzcp1VcvlqPhQljMWOxUoQYdflaXl5irbc1iTeDa/2dj/AL7cVcRGVLWXmC2sWs52QHKx7q8Mo0nz08RUE7cLWcTd7JIRrXdjRyRcgv1gA/Gg77W3dUcifmZ/XhRBgmnBY+REGwf9t6hxalepiktwa3328cRkTIiBe8QoiTwEnw/WqjYtvMYC6czE1y2oC15h46+AAEa8qKd18YlqA8qCeMSPUjhVZpUjp9JjUnuVOK2YXeFmekH+pol2VuVdYSQVUxqIo32faRoZMpkaHSiHtYWDHCsvqSaN8sMIvZWY7tHYXYYjLJnJmDa/1xq83a27cNsqEDAPExIE8Z6cJ+Nc99MRF67Oh7NcvkT/ANUMbA22+HQmcqu8690GNI7QTlnXiI140/E20YOrguEabtDMtxZMyuhPLuqQB4agelZH7TmJxzAmYt2/4Z/WtHxO9GHuNbuM3ZdyCLhC/gUSjAlXGnFSayvfvHJfxt65aYMhyBSJgxbQGPUGtSMEVTKGlzpU6oSdAasM8ilUtNnOeQA8SKlHYbDiwP5e8PiNKB5ILyGsU34KtqarQ4G0vvPr+YfQSa8drZXgJ9Cf4oqvUT4TLeN+WkVwpVYf/UQPdUx6L9AaVXql8fUrTD830Pona+KW0bjt7ufkJ4qvSgbaDo911bUPbUrx5BTM8iOM0V72OGsXSNYy/HKoNBCWy1+yCxGe3IbTuqV93x0ETTEjM2DOCwYxGNwtq4Rl7RRrIzrmBKkjnAInnIrVN5rtrKtpcgyqRkEQBEAZeQoCxmFsYXG4A9sjlb4NwEAZVLKVYnMdND0iKJN4sUn2q8O8SLYblECNfOSKVNbmnC+wEcbgEFtHtmJygjivuAmBxBmeB9Ks92dsJYNw3EfvWCpYDMF7ymSR+HQakAyRoaWzBZ7K0MSzZQMwVVbMfwgsQCBwOnlVhh9tYHC5+zVkLWyhNwt3lJWQqsdTw1jTWrSE5Jd1AYmPYuFeQJHn6k60T4C//Y9p+H2f6X6odpbTwZAGHtOjLwAYuPgcw/dcVJwm+ZANs27KFivafdr3soYIXUQHIzHQleJq6SYOh8ogW7339zQQ1kpqYBJgr4aEaTzipOGwrqrEuwWD3dAPDiOVQ8ZiheuM5cs5gFexWyFH4YCMwIIFT9qYsLYCrlkxm6+IrLlb1Ujr9LGOhthPu9hrhwWYsS1y5pygAMAdCOJA49a97C7UEo9iCTowYyPMHx51I3R2sLtq1aCQ2XUZljSOImYPUUULBUGWngQY05cQKzS2bOglsqAHfHZ2IxF1GRJ7rKQpnQPCk+YI+NZneBbi2g0Ak6eXSvpDZOAJuJcgwrchyBBj4oPnUvaOx8PeYtds2HM657SE/SadiyuKMHVYoylsz5pwW0ns6K2ZTxRhmQ+ak1KT7Le/9tc6HM9gnz9+3/uHlW8XN1sETphML6WR/L9Kutjbv2V0SzaRY4C0gH0pzzr4MvotLdnzLtHA3LBBZBlPuusNbb8jiQfjNQvtBr6kxu7eCa4WGGtwRDhe6r+Ny2CFY+JE1Q3/AGYbMeT9mZfFLtw/AEkfCrWaPlA+lLwz56GJbkxHlp9K5vcJ4knzM1vV/wBkWzzw+0p5Ov8AyQ1xHsXwR4XsUPM2j/wollgU8UzCaVW29GFw9rE3LeEuNdsqYDtHeI94qV0KzMHnVVFOQgalT0qhDfWtNcw7oupa1ZYSeJZFY6mh/auyms20uXWRVt4co2vFiGQAEwOLDjFFWw2+4w7f4sJhT/8AyFUPtOb+wXPzJ/GKq96F1Zm2PVB2Ls1ojOoYLcDuFEyGyzpx1npRBtzaa38Q1yxeyBkyEssEjSR95lA4UApaJ4R6kD6mu7C4BEsfAGfoamkZF6VQZ2923uIgU3bjZSW+/wAMEgHQKDeUqPPnwobNtcPcZWTM3ukM9oqNddVzcRzBBHWqtHZSCNCPD+dFWy92cditX7iHncAHqqRPIawPOo5KO7ZcYOTqKBq6VmRC6+4AWHqTxq13a2VexjtZtsqWzla/cYKqIoJhieuphQdfTTQdl+zWwgBuk3W55pVfQD9SajbZ2KFORFARdco0BjQTHGs0uqj/AImuHRyfuJO9OHwFjAWrGEYMyXQ+cCTcOUq7O/PQ8BoIFBr4XtSmWQY151Ov2y5ydUYL56EfSoWxsV2VwZ5gHvDn40tNtWaUoxenwFWxN2ZBZbuQ9YIP18KLtmkqgUyzxHXXwNVOydqrcTuJzOsQI5T40U7tbOLuWbkpJ8J0H1n0pLVs2vJGMb8F7ZtxbRZByqAeI8/nNObfDnp/iGnwrwtphpNe1zc1kf10q1IwMZMOWPAn/V+nrU+6Qi5F06mqPE7y4TDNku3ktPyz5kB65WcQePEVztb1YN/dxeH9MRaB+BM0aTAbtlsx8v68hTFJPI/vfrXKztG23u3VbydG+YNdyxI5n/SDULGt2xyA9CKzv2xb5/ZrX2Kw3311fvWHG3bP4Z5Mw+C+Yoo303rtbNwzXGg3mBFm3zZupA/CJkn05ivmfHYx71x7t1i7uxZ2PEk8adhhe4jNOtjhTmmrbN3/AGX4a5h7N17blntI5m5IkqDMKRprwp88igrYjHjc3SMVK6A/1/1Sr6Etbg27fuWbY/8A1Kx+JamrP+J/1NP4VfmQtij+yYQ/+0sfJI/Sqffm3mwN8HkuYeYYEfSrTCYlclu3bGW2lpFtDU9wSBJOpND3tCxot4K4s63GCD97M3yBrV5MCMgJpq9Rp6/1+leasM0j2ebLw8rmWbxXMrkkhZ10XgOk8eOtars3C6GRr5E1k+x4tNaE65VKNyYQJFbNssq6hoHeGvnpNc3L3Ss6uNqOOiQ9gATpQxtfDBo01Yzw5cp9TNFuMXukDidNZj1FVNq92t1kZCrookHVTMwUfgwgHTj1AoGi4T8sAsRsQqUYAkmY+ZHx4etXWD3CtY212ttsl4cZ91o5OOXmPWeRNjsMJWBwYEHyiaHd7Q1uwwtsVnEZXUNAZYlQdOHhTcb8Mqe+6O+6W6N2TbIUKratKsPIBTr9PGtDXApYthE0lhJ5mNdfhVbgcFcuWkZXa26ZQPBgozhpnMJ0ieXHhFjdxRJtpcEOQzGNVIUAEj1YaHrT1FRi2Zs2WU3V7LweBaAPhTrYGsCukT5fSvJua0mgLZVbb2BaxCMl22rqw1DAEefgehGorAPaTuCdnEXbbFrLvlAPvIYkAn8QMGD4ep+lgSY1rMvbiZ2cT/66x5CVPzBo8bcZKvJH3R38Hz7Xq1dZTKsVPUEj6V4pVsMx2xOKe4Qbjs5AgFmLEDjAJ5amuU0pp3eTJj0AH0qEGmjXAe1LH2URFa2VRVVQUnRQAOfhQTT0MoqXISk1waRh/bNjR76WW8lK/wA6VZvSofSh8BerP5NtwmPt9naNt7LslkqyC/ZVgRcYwVZ83AjlVEfaUqh0GGtYgMdVdMwjgQGOq6cxOtZpiR3m/Mfqak7PvlNexW5rMk3AY6TbcaUyKpbCqXkWOV7rtcWx2aEgBUVsqgCFE8zA1J1JknjUa7h3UAspUHhIitAwGwVdP/GvrrCIkDTqWk14xO5MlWGLz5TMXFccNYBBMUvW73of6arayRu9ZHZpbvLmtgLqNGtmNTPECefLnpWl4LD3sMGRSz2yA1pm4qwHuPHUaTw4UN7s7PYrLpLHUhTqJ5/LhRpg84srlcnKI4EMo5Aj8WkDl61gk7Z0EqSRYWcWL1kXE4MPgemtdL1hQFe35+Jnmf8AvwoQ3D2lDXrLHTO4jpDGPlFG2HXKSh4MCV/5D46+tQVLtZEuLmHT+utAe2sUbuOWyNVV7RiY1OhmOQyk+umsVonZxM1mOzyXxd9uB+0atwgKF0B68T4anjFWthmPc1jZIKO2ujMREc9Z04DUfxVFxGMnGNbHG1an99hA/wBtdrr9wkcQsr4RB4fD5eNUuEvq+0cQynjYsE/7v+q0TdQozJXJsuXvRzjx/wC6554IJMTpHWda73lzCPj/ANihs42cSFHuoCOJ4yJOtZ2MhGwiu4nJaLRrwXjqToo9SRWb+2xsuzlWCe/bWY6Akk+ccfGju/dzPat6d37xvPUID6yfQUCe25iuz44lr9sNw0ADH6x8RRwdzQElUWYHSpUq3mIVKlSqEFSpUqhBwKVIUqhCz3k2e2HxN20/vK0n/UA/L81V6ORqJFbgdg2MQEuX7KO7tcDtlhjlC5e8IOgMelQ8T7NsE85Rct/lcn+MNQwlaTBUrRja3SDIP9elE+6d5rrw11lgiBLEEnhIJ4aV13n3OTDIzpdYgOFhgJ1MTI/lVlujsNVN1WIZ1usvnkYrIHmCaXPInBtDunWuao1rZmzcnE+8OI4HgInlxqbcR10VlVujK31LVC2MXVZKkLHEkKPSTrUvGbStlcrXOPDukwfA5da5x1G3YF3j2OOuZiMz5LhAghZGUxHXJP8AqrQbeI7S1mQyyjMuvEiTl16iR61jW2bZs4xouFyQrFjpJgcuXlRvuvtjQBtZ9aY1QL7kHAxKuoZNQw4+fWazzYmGLm48Er9puQB3i3fgaea6DmRJ0FG2GxIJe2piAHAII0aevGGB9IoL2KDbuXFzMG7W7EDQA3CCSOc8P2tFGk1dkxKrNHtarrzHe8oMDx5+ep5igP2fYk3MbjQ3JUXXllLCjXZ7DICCzDqxEses8DqOPCR0Ws13BvBtpbUQmIuN8rrjTn0p8vYZ1s6D3eLHixYuXCYK5VGpAlmCKSeIEtJ8qzQ7VxSjtLK2mlwqEvIud495F97KchGaOJo624ly7YuWNA7rCuRmGUkZpH5ZHXXlyEcXuktmcQ11kS2oZLYJIzwIlzrBfWAOccKzpo1QSUd+Qn2VizcuXXZkRs0CXBMDQZQfCdfHnQ97Wdm3LmBumSTaZbrAHQKJQr4nv5z5AchRDungbd1A7ZBESBw6z1Pr0q42y1lFuZyvZ5SbhbVcgEuWmpB00xeSncT5QK0or6Cvbt7GxjMy3bDs2UEregjpADd34V5xnsjwlxVW0zWwDqbbAltPxM4Zj8Y8OFdD1EYPSZ8/Uq2LE+xA6ZMQeJmUDadBDDWq7a3shxC6WMhULOZ2bOx6QFygajhPnV60D6bMupUb3fZni7dsvcQs3K3bILf6mOg9Jodxe7mLtZs+HurlALHISADw7w0NXaKcWiqpVd4HdbE3E7QqLVvk90i2p6Rm1NKpaJpZuOwQGw6Ecr10f7ENWipqfSiDb2GAW3EQGaIEfh8KqFXU+n60ONVFIVprYF/afu3bt7Jv4gFjcm0wk6DNdQEAD83OqHYxC3rjpEFmcseADMW+c6Ude1HFKdi304kJaP7t223Kf8PAxWX7J2uERABJLZm6nhkjwAHxNIyxqNI2dJpTNbwV/NblRkEak6fGdZ8K5Y7voYvd6O6QrQD6nUetCqbwlgNNB7o4KP0nxqdhtr59TE9ZEek6CsbTOgkA29GBxCXDcuqTJ1caqemo4esVJ2Bju8BMQNPPnWjWrysoKrPUkyPTqK53sAje8lo9O6J9DRPJ8oGOOnswd2ttp7DYfEDXIxS4DpmS5AI9GCH0qRu597h7d1oBum5cuN53G7s9IMTyBgatXfbO61vEJlJKdCp4eh0q62RsUWsNaDkhLKwjEwX1JBygGeMDpqeOtFGSkqJvGVl3s2QigiCBAEe6OEx8BHkvI1ku79wYfeLE25hbxugcdS3fHnqDWo4G8ugFwN/ikFSRr3VHT9PFtMU9pdx8PtM4hQVZLoZfSD/1WiPdGjNkTi7NZv6XmYhmUADrl0BEfE/OqDfC7bdLdgtAusece4MygE8DIWPGKJbV5L1q3iEOjoCCDxBE5T5E0EbwgXHYrq9tlV0gFclwEgx1DIAfzrWVcmm1RL3bxJssoJDAGMy5lf8A1KNDRZvFYTGYO9ZQm29y2VDFGGviYiKDNi3CpAOVB+zp8hWjbNxKFYW6racQfqKkXuDmjtZ8obTwD4e69q6IdDDD9R4EQfWvOFx121/d3HT8rMv0Na57YN0bl9xirAtkJbPbd5Qe7JDawDpp1+VZZY2FiXti6li49tphlUsNDB93hqDXRhLVGzmzjplRZYLfvaNqMmMvaf4mz/xzV7gvbBtK2AC9q5Ajv2x/wK0AuhBIIIIMEHQg8wRTUWlA6ma3hfble/8ANwlp9I7rsnrBDVcWPbRgn/vcLdSf8ORwDrqdQenKsLpVWhF62H/tX3pwuOawcHnCqGNwMpXvSMukxwnh1pUAUqtKim7dn1vtPG9pBPBdR8I4Dw6zVNicaEIzEDMQB15ngK94/EWEBF6+bp527Iyr6tM/7h5VS394wk9haS1+0e+/7x/WajdAqDZ034Dvs3FRbhOyJLOcvAg91eJOnOKyXZ6HUCe4FkgE6FQV18iKJt7ttG5Yui5cLEowEnSY5Dl6VS7GuXbyKMOueEQXACJ7oAzBQZmBBmOA6UE+5Dsa0s8XdosNJgRoDp8uVTdjbUsBgXuIx6E/QUM7xLlRCzEvc7xHAAe9w66ga8Iofpawpoa+ocWb9hN57BjWOnMdPSrnC4hX1RlPSD/Xxr5vs4lk90mJBjkYou3S25cUiLneLAAHlJ5+H8qTk6bSrTH4+pUnTRu2zcGHcZj6Tx8Krd995Ut3haOgRR5SRMfCPia57K36wls5cSFsMFMs5g3AgnNbMd6eIEgydATT3MFg9oomKFgr2ozrmPfYkaFhJUaDhw58BrSx1AJZP6tvwRdn45LqgqdeY6UO78bpnFjOlxlugcGJKN4Hmug4j4VyxmzLuzr3eOay0ZboBhSeFu50PCCeMjgTFEOFxwuLp60ruxu0bajmjTBncLa1/D23wGIBR1OewW1BH4gp4EDQ1TYy+1rFMxY6tLa+8Jkz1/6FaM2CDQWAMEEeB6qeRoI3z2UyN2g1U86LXql/0RPDojs7ot7eIUkEREiOvKjHZti3oWgcDCDX1NY4jllBzkRoaPdztqTb4M5BiT/KglGiatRfb+WWu4PEJZXvPaYAGBPUA+I0qv3bwQs4Sxa4Fba5vzES3zJonvEMurFSR0EHlrQ3jLwBI5jmOHpWrppcow9TDhmfbj3bbY/H6qQzOU5hl7UmR8Vq92vsfDXAwazbBIIzBFVvMEDjVBsjYr4K9cdMrhgQupUqJnoegq2ubQJGqkes1rsypA9d3Osjgz+pE/SKHdt7GWy9tVYnPprGmoHLzoyxF88VmhPbuMNzEWgB7uWJ6lufwFVZbWx5v7r3B7rK3xFKipxPClVag/TJeM3gWYSPFiQqjzJqvXbNq5K9q5bqid0eWbj5xQTZwF1yYRtOJPdHqWgVMx+MXILYCrHHIOPmxOtHGKQqU2yLtZCLhl8+ukmT68hTbNwzMymGAnRhIg+fKoiJJgaedXey7jBWUmQug10k9B5T8aqT2skVbojbevF2BPj+lVdT9pa+lQKGHAc/cPNerdwqQVJBHAgwfiK8UqIA9E1cbK3rxmGgWcRcUAQqk50A6BHlRwHAVTTSNRqy02uDQMH7WMSFyXrVq6IjgRM8SwJIY8emp8ofdDe0faWtlctp2PZj/D0BjT4VnsVO2Ek4i0InvilTxxcWaMOeamtzZk23c7R7IVmNs9oGAGVrbGVE9YlfNZr3i8SrXhZ0aziFLJP4WABYDwMg+c0I7a2wlr7S6mHuZLVlZgjKoVm9GLnzqHvJtQWr+Bgx2VsFvDMQNfRaxrHfB1pZlG7/AE+r+2OcMwF0CM1rO2vMICWHwU1d7ibUDsQ08v6FC+O2uv2rEorKy3FYIwOkvbgifNjXDdDa/ZXM3MAADqSQAPifQTTXjbh+pgWRLJXg3wCU5z/XHWgvbGJi648alYfa+JYKyvZ4jMjW31HOGFyQ0VXbxXluMtxdMwhlPEMI48J0Ya0GClIZ1EJad0Vt7ETURmpnmvJNa2zGke5rm+ERiGKjMOBgSPI16U11FDYSRzFr1pVIRKVUHQB394GIyoDbB4gEsD8daiYTBG7+IDXTnPWoMUq0XfJhr4J+Mwa2/dbMfIj5c6sGw720WROktpqCQCQfLh6VC2BrdE/hBI8+XwmfSiG7aeNOesmk5Z00kaMMNmygtjMwEcSJ/WqtuNGH2eNTqaD2Opq4OwcioanpqVMFD0ppqVQh6r1bcqQVJBHAgwR5EVzp5qEOxvsWDMSxERJnhwrptDGNeuNceJaOAgCBAAHSBUaaepSL1OqERR9uhaX7HfvZA1wKe9Azd2eB9B50AE0T7kbV7NzbZiFMmOvhHjSs6uJq6KSWVWH+67m/b7RyQsacuX8697T2WwBZddZI5+JHwrpsq4mWzYQiAoZ/IaAfH6U+0duBbQuLBFy8tq34gmM3qAT8KxRbTtHYnCMo6ZA8xrkRVDvDiLmDxtxAxKZg2QmQA3eKieESYjwq8s3Q6hl4ESK2eLOM9pOPwegakWa4RXu21UWT0pU2HenqBoyW2oJAJC+JmB5wCakps+40lFzgHXJ348SF1A8SK4YnDPbYrcRkYcVZSpHmDrXMGOFPMJ7tXCpDKYI4UW7G2it0QTB5j+XhQriMW9yM7FomCxk68pOsacPPrSwzqDJLKeTLGnoYn4ihnFSQcJuLC3a2M7O20gfs9Z5R9fQ0GVOxdxrmpuh44A90j0MCfKaiMhESCJ4SInyqQjSJOWpnOlXqlFEAeaVPFNUIKlSpVCD04NNFPUINVzu/jEtsIgOSe88BQPA9fCqcmmqpRtUHCbhK0HGCxZfVWyWpPaXzoW/xAHgo/oVwxG8Nq7isOvuYa04POCQIDEch/OhNbhy5STlmcs6T1jrTXUA1BkfTzpaxJGiXVyaSX3/Bab2Y8X8XeuKZUtCnqFAUEeBifWr3drG22tLbBh1GqnieZK9R9KC6dWgyNDypmlVRneRuTk/JpTLXlXoO2dvBdRhnYunAg6mOoPGaMScwDLBBEg9Rypbi0OjJMk2LlKodu4OdKqDTNu2vg7WIXJetW7g6Oob4TwoB2x7K8Fdk2w9hv2GzL+68/Iij930kj1qIbtMMpg29/s8vYC32xu27lrMFkAq0nh3TIj1oPyGJgxMTynpNbb7YLTvgZT3Uuq1zrEMo/wBzCh/2TWCLN9mhkdwoUgR3QZJn8wHpRFGYRXRLrLwJjpy+HCtg2vuhgruvZ9mx52u4B5L7vyoQ2luA662LquOjjKfiJB+VQlAit5fxID4qcp/UfKuQiOOvSKstobv4mwoe7YuKhmHiU0499ZFVlQocCaakpjUGKdWjiAfP+Y1qEPJpq9uRyBHz/wDj515qEFT01PUIKurWiBw414tjUVNxN7TKNT9KhZXVZ4eyMnDiBNcBg5Gp1rpdxOUBRx4E9KhEecXs24iC4VPZsYVuU9P66GoNaluNZGIwTWrozqHZYPMGG+RJoQ3i3Rv4d2yI1y1xV1BaB0cDgR14UKlvQThtaB0GjXcm8biPaOuSGXyPEeh+tBNaD7MsGT2tw8AAg8/ePwGX41cuCY/cd8bhCOHGlRRi8DNKl7GjSa/jcOBYbTUCaCr90Dzq5x20rlxSswp/rh/OhzErHCmIzMrd4bYv2LltycrCIBg8ZGo8uFAOBsXcMclt2CAk5Tw15gijvFgxVNfsg8qNICzz9vukDga4Pin51DxcodKj/wD1I86uyBlsDa7rkAGYhtB1PlUPebYuGvu5u2ERyWnsxkIOnNePHnNV2xtpoplpkEERXnaG0DcuMyniZqmiIo9q7ggKHsXiQfw3Bz6Bh/KhXG7Fv2vetmOq94fLh61o97a9xra2mjKvumAG9Tz41BNw0LTQaSM1NNUral3NeuH9s/IwPpUWoCPT0wp6hD3aUk6f/FT8PYjQAknTqT4CvOz7ZYAKJYtAHUkwBrWobpbtpYAuPDXY48Qngvj41UpUMhCyPunueEy3cSJfits6hehbqfDlWe72YVbWMvomii4YHSe9HpMVuykASeA41gzhsbjDl1a9eMeAZp+Q+lBBtuw8sUkkjUfZ5gcuEDHi7FvSAv6GibsjT4LCi1bS2o7qKFHoKkA0tu2PiqVAttrc7DYlszoUfm1sgE/mBEH4Va7L2Zbw9tbVsQo68STxJPMmrbLXk2quytKTsimxSqStnppSqrLoktiQ3A1HurVcbRU6U7YqKcZnEbGJoao8QwExUrH43SqPE4jjRWVpK/H3NTVPfarDEmoDrVORWk8WsQQalpjZqC6V4URUsrSXaX/GuwuCJNUaXiK6XsURbcjkrfQ1LJQIs0mTzpqVOKsEQpUq64rDtbOVxByq3owDD5GoQ67OY9pajlcWPPMK2fA4jkaybdrDZ79oftg/DvfpWh9ubZ14UMh2LYtN7cf2WBvuDqUyjzchP1oR9keyc1y5iCPcGRPzNqx9Bp/qqx30xAu4B8p1DISPDNH61w9ku10UPhmIDk50/a0hgPEAAx0npQ12hN96s0oCveWmVq6ClD7PNPXvLTNoJNQgzNA1/nSprSyZPoOg/nSqy0RsQKr74pUqMSik2gKp74pUqMFlffqG4pUqEE5Gub0qVWUcz+tesV/dP+Q0qVWRgvT0qVEKJWzLYa9aVhINxAR1BYAirz2ij+2H/LT9aVKoEuCd7M7YOI1EwjEfAD9TWg7TwyldVFKlQy5Gw9pnO1+6zKNFIII5VR7sicXhv8+14fjHSlSq1wLfKPoOK9rSpUg1nUV4ucVHmfhEUqVUWdaVKlVlo//Z"/>
          <p:cNvSpPr>
            <a:spLocks noChangeAspect="1" noChangeArrowheads="1"/>
          </p:cNvSpPr>
          <p:nvPr/>
        </p:nvSpPr>
        <p:spPr bwMode="auto">
          <a:xfrm>
            <a:off x="460375" y="-1485900"/>
            <a:ext cx="24860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8202" name="Picture 10" descr="http://www.bach-cantatas.com/Pic-Bio-BIG/Bunin-Stanislav-03%5b2004%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611">
            <a:off x="4248129" y="2549479"/>
            <a:ext cx="2908849" cy="391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data:image/jpeg;base64,/9j/4AAQSkZJRgABAQAAAQABAAD/2wCEAAkGBxQSEhQUEBQUFRUUFBUUFBUUFBQUFBQUFBUWFxUUFhYYHCggGBolHBQUITEhJSkrLi4uFx8zODMsNygtLisBCgoKDQ0OFQ8PFCwcFBwsLCwsLCwsLCwsLCwsLCwsLCwsLCwsLCwsLCwsLCwsLCwsLCwsLCssLCwsLDc3NzcrK//AABEIAN8A4gMBIgACEQEDEQH/xAAcAAAABwEBAAAAAAAAAAAAAAAAAQIDBQYHBAj/xABJEAABAwIEAgcDBwkGBQUAAAABAAIDBBEFEiExBkEHEyJRYXGBFDKRJEJ0obKzwSNicnOSsdHh8DM0UoKT0kNEVJSiFRclNVP/xAAWAQEBAQAAAAAAAAAAAAAAAAAAAQL/xAAZEQEBAQEBAQAAAAAAAAAAAAAAARExAiH/2gAMAwEAAhEDEQA/ANvQQQUAQQQRCUEdkCigCjRIXRBoLlqa1kYJc7Qb2u4/AaqFk41pGkh0lgPnZSWncXDhcHZBZLoKvQcY0b9GTsPrl+1ZS1JXxyjNG9rh4H6iNwqOu6CTdGijQQQQBBBBAkptydKQ4IGQ7VM1tRlaT4J54URjDS5hARHnfiviypdVTZKidrQ8gBs8rQANNAHKIPEdWf8Amqn/ALib/cp/jLg6SOR8jNQ4lxHnuqiIrbhNbdZ4gqv+pqP9eX/ch/67U/8AUT/60v8AuXL1KbLbLUrLuGN1HOeb/Vk/ilsxif8A/aX/AFH/AMVGhOxbqjY8IqXmCElzrmKMntHm0eKCbwYfJ4f1Uf2AgpVbejQQWEBBEgqAggiQAqC4s4hio4s8rw3u0LifANG/7tVNuK8zdI3FXttY5zTeJhyRD80HVw/SIv8ABB1Y/wAY1E7nPZmBJ7LmhzXHnoBpbbTXYc9VDswqtkGbqpTm1uRYknzVr4Aw5rz1rxc8hbQei0uFiDEn8OYgBpEQByDhm9TdckOJ1dHIM2dhHJ238CF6CZTgrnrcEilFpGNcPEAoG+AOMm1rA11g+2oG1xytyuLn0KugKyqThH2SVtTQXa5hzOi1yvHMNtzPd8PG8YBj7ZyQCOVtQdTcEaW2It580E+giCNAEEEEASSlIigaeFxVTV3uC56iO4QZ/wAXhtiDz0We1nA73Eubz1GiufHgyTxE+6DcjwurrRUrHRtIsQQLIPN4oHMeY3izgbEJivw8tWp9I2DNZIyZgtfR34FVqsow5vois6IsU5CdU7ikWV5CZgOq1BsuCj5PB+pj+wEEeCNPs8G39jH9gIJejbEEQRrKCQQQQBEjKJBX+PMQ6jD6mQXuInNFuRf2AfTMvKzB2rlelelw/wDxsuhPaZt4EkE+FwvONDK0SsL9QHAm2t9e5BrvBFK5sTS4WzAEDuB8FeGADVVTBsXjLRlEl7bCKQ+vup6rlz2c6XqwQOy4ODh4Ed6C4wEHZPPWfO66FwdDUZhuWkWt42O4Vzw6uL2Av0KB6VVGsjdTVrJYh2ZbuLB86ZgBIt+cAD33BU9W8RUzH5HyAOPI/wAVH4+8OZE6M3PXxFhHeXZf3OIQX+nlD2tc3ZzQ4eRFwnU3CzKABsAAPTROIAggggCCCBQIckuCWUkoMx4+p80p8BZcWCcYiBgim2aLA+CtnE1MH5ish4miAuEV2cV8YNmdkGoukU8uZnos+qWkOVqwGqL22GuiCA4mjs+6iYTqrNxLQvsXZTYblViEarUG3YEPk0H6mL7DUEeAg+zU/wCoi+w1BL1WytKNNx7BOLLIIIIIAiKNEUFQ6QonOZFle5ga4vNjvlbzHMa7eKyPA8KbJVtlYwBtjIbCwzXI0HLVbbxfRmSG4+adfFjtHW8dj6Kg4RAGXDeRI9A42CCepIi6xFgRvpfTuTOM8LwzkOkY1+lu1e19jqNrjY+Hiuyj7IupiN7bXKClN4RbA0GIOYGBxy9aXiTN805vOwT1UJoKZjty54blaL5Adm37gNzy3VifXR58vZbtbMbXvta/kuqWNr2WNj4fUR8LoM0qamNzj7TQvYALiUkOFibXzNNr/wBGytHC+Gl7mNzHq2SMmaTzDQSG67G+XT+dpaTDWfOG+/IO/Sb3qVwDDmNbfKNHdnwAGlhsDqgmwjRBGgCCCCAIIIkBFM1MmVpKeKr/ABbXdXGBexP4IK9xLioaDqs/ipTUyPPzWD6ymOI8Tc+QAG9tSp/Bouppml3vSds+uw+FkVSMZ4de54ETSbm2netM4A4C6qO8+rnb+HgrRwzgbRG17x2j2vjsrOxltkRV8b4WifBIzKNWkbeC8wyU+SRzT81xb8DZexJ23afJeUuLKfq66ob3TO+s3/Fa8rGo4Cz5NT6n+xi+w1BOYAPktP8AqIvsNRKXqteiTibYnFGQQQQugJEUCUklBGcT0jpqSeKO+d8TmssQ05iNNTtqs1oiYmxB57WQZyeb9nH43XL0odI8zKgU1FJkbG60z22zOcDqxrvmgag21vdQddjZdZ3LUj1N/wAUGpQkOYubG8RbSRdY8XFwAL2uTte6qfDnFLSAxxV5ieHt1sbjTmiK1XVrq2PSOA6WGbtEE8gRsuegY6CeNk0szGlwDO217C4AdkkC4B2Cm617oN4Ota427JF9fA/xUdiGCmqAsXQC+rXNBvtyvoR3oq3OqhaynKBtmN8r/FVTDqUNyR5ibWGZx1NuZKt7SgdR3TeZHdAu6K6TmRFyBd0V1C4hxRTQSdVLKGvttZxuTs0WGrvDdKGMh9hHYFzczc+hLBoZMg1yC41NroJZxWHdKHGANTJEw6RHJ6j3vrv8FfeI+MmUUL5pD1lhlYB2cz9dh3XPwC81QudU1Azm7pZLuPeXHM4/vRYvnBFF7S7O/Zzv/Fu6v9JSe0VbIh7je079FvL9wURhssVJByBy6eS7uBcYyyvc635S2+4A2H1ojVGNsLBLXNDUBw0XQCgJ+y8wdJEeXEqjxeD8WhennrzN0of/AGc3m37IV89WdX/h8fJaf9RF921BHw//AHWn/URfdtQS9VrgTibSrqMjJREoiVD47xLTUYvUzMjvqG6l58mC59UEs5yzLpA6SmwB0NIQZCCC/XsciR472KqnHXSi+oBjpH9XEdCW5hK8eJsMo8AfVZlJOXE5iT4nUoBNKS65NyTdW+hpi+FpGvZCpL3K28CY01rxBL7rzZhPJx+b5Hl4+aiaYqIiw31BU7g/HclO2z25wNtdQpXHMIDmkgKjV1HY2GiqrV/7mufILghl7+I/q/1KfxfpCiYxuQ5nOG17a2281ldHhZkeAPHXlYC5PoAT5AqGmcXEOPhbw8AqLdiHHk8sjc3YY0+4OZ73Hmrxw90iSwsGb8pH3OJzMPdfuWNtlB0duOak8Irct23uCLa7IN6w7pMjc4CWPK0m2drr282kXH9bqbl47oWmxnB1to1x/BebJKktPPu328FxzVxzb8kHpGr6SqJnuuc/yFh9ZVI4z6Uy8tbRucyPLd+we4hx0uNQDYDQ81jz6pxudbaX9dlzOkJQXLh7Hesq3VFW5zsoe93+IhrXPc1tzoXEBvkXd6290jaWl7VjUVDGuldzLiBca7Mb7rW8gPNeaMHeOta13uvJY7ye1zCf/L6ltzeJg2GGTMJJnwx57gWYWsAcGeN76oKT0oY017WQtIcc2Zxve1tLeCiOjnDTJM6Ujsxttf8AOd/IH4odItSJJWOa3KLEHbVxsXbK48MUwpcLYT7895Xfou934tDVFQ+LSGaoy/MZ2neDR7o9d1H4VxFaq0PYGg8fFOcVVns8HV/8ep/KSd7Izo0fDT4qlUzyCCO8aIPTfDmMZw3XeyurSsJ4NxQ2bfvC2jDKoPaCiO150XmDpHlzYlUeDgPg0L0zUyWaT4LypxVUdZW1Du+V31G34KxfLV8AefZaf9RF9hqCbwH+60/6iL7DUEvVbGUV0Csc6cuMpIiyip3Fhc0STuabOLXXDIweQNiT/l8VGU90j9I0dJGYqSWN1Q64JBziEd5DQRn7gf5LBazFpJXOdK90pcbkvuTfvudVwyVTne8c3nr9e6auomlk9yIP1RBE7ZEOEokQ/ru1RXQaBwhxJLKBBI0zODSQ7MBIWC2hJ961/E/BTM2AGV1xFLb9JrPtNWZYfXPgkZLEcr2EFp/eD4EXBHcStm4axiSsiEjMrbnK8da51nDduRw8QdDsQrFRvEWB+zYdUFto3ZADqC9zXOaHNLj3gkWFh3c1k8re5bF0gURNFI1zicuV57JYOy7xO1+9Y646qq5ZG2OiEL7FCZtiksOqDrqZL694C43u1TjymXoCuiQQsoBdTFBxDJEwssHAghpNw5l+492+hUU2MkgAXJNgALkk7ADmpvA+E6qoqI4RBMC57Q4mJ7QxpIzOcSBlAFyg5uHsOfWVUNOCfykgB/NaTeR3o0E+i2fiaaJge9+kFM0EjvygCOIeJu0f5j3KUoOjSmw2Z9VA6R7srmRRSZSGOkIbo8C+xy3OwcdSpDFujxtXFEyWVzQ1xkkAaPyjz853xebd7z4KjzdilXJUzPleO083sNmjk0eAFgpDA8DfI4dk2Xoin6MKFlrMdcDXUa/Upmj4VpovcjsorJ8IwV0QGhWh4DOWsF1O1OERuGgsoWrg6rREcvFONdVA919gf3LzU+Uve5x3c4uPqb/itZ6TsXDYSwHV2iyGIahaixu3DkN6SmPfTw/dtRpXDQPsdNqP7vD921BS9VqNZUNjY+R5s1jXPce5rQST8AV5M4z4gdX1ctQ5uUPPZbzaxoDWA95sBfxuvS3SICcLrbb+zS/DKb/VdeTnKMUV0A5BxRKIWCjTaNrkCgERd3JRF0g3QOBT/CPEL6KYPFzG+zZWD5ze8AgjM25I05kc7qvCTvSi/uVVvePlktJIYyHNdEXNLdiC24It4efqNsKJ1CneGOLHU7HwSgvheCANzGXbloOhbcklvfqLFV+aUZnZdRfRVSJTqmwgUQQGSkOSlYuj/BIa2vhp6hz2skzi8ZaDmaxzwLkGwOW23NBBUFDJNIyKFjnyPOVjGi7nE8gFuHDXQbE1rXV8z3usCYobMY021aXm7nc9RlWh8M8H0dAD7JC1jiLGQ3fI4dxe7W3gLBT6CBwLg2ioyDTU0bHAWEhGeT9t13fWp+yCJ3wUDcsAcRfkbj+vVOpuSQN942uQNe8mwHxSroDuiJSHORF6A3uVO4iqdT4KxVtVlBWd8S4kA1xJ70GUce1pkqLX0aq5DunMSqeskc7vJt5JuHdajTduG7eyU30eH7tqCVw0z5HTfR4fu2o1L0aTi1J11PNEf+JFJH+20t/FeOntINiLEaEdxG4Xs2Jy819MPD3smIPcwWjqLzs8HOJ61v7dz5PCjKiFEjKJRkERSrokAa5KumyjBVUuyTZGCiVACI7pQKDkV30NAJWktfZwv2T5EjU7A2Ue9tiQeWh9EkokC1OcD1fVYhRvHzaiG/k54a76iVAhdOHzZJo3f4Xsd+y4H8EWPZwSgU01/NDOoh0lJLklz1y1tcyJjpJXNYxgLnOcbNaBzJQUnppx/wBmo4wx1pJJ48ttwIj1hd6FrB/mCmOA+LmYhTNkFhKBaVnMOGhcPzTuvP8A0k8XHEasvbcQxjq4WnfJe5eRyLjr5WHJc/DGKSwNL6d5ZIxziHC3NgcGm+4JjIsdN0Wz49UzyWQDbhULoy4rqcSYTUQta1hsJWEhrzz7B29CtDOyqKRxRiPV3CxfjPHy+8bDvutE6Wa4RAm+pFh5rC5ZC4kncosICdh3TQTsO4Vg9BcLsHsdL9Gh+7ajQ4XjPsVL9Gh+7agpeq0Kncs26e8GElHHUjR1PIG+ccxDSPMODD5ZlodO9VHploHTYXIWn+xeyYi+7W3a4egeT/lUZebHJKW5IKjIIkESAFJS/NIKqjQuiQKKUCg4pIQKoCCCCgMIH8EQTsEWdwA5oPX2CVYlpoJGm4fDG8HvzMBScTxeGnGaoljiHfI9rPhc6rCIuLKk08dNdzI4mBjepkfCS0AWDni5doLclW8TxCC5vTMc4m5dJLM958C4OB+N1TGyY70xUMIIhz1D9gGAsZfxe7l5ArHuMuPKrETaVwZEDdsLLhg7i47vd4n0AXHFWU9gZKRttbOZLMwOI1sbucD6WVsw+XDJ2ER0zoS1oJzNbIHG9rNe9xJPNFZsSrz0VYA+rnc2x6sZXOdyzNcLN8y1z1P4JwZBVv7EchZf3iS0AeQAutl4Z4eho4hHCwNHO25PiUHXg2Fx00TIoWhrWAAAeC6amUNaSdgLpxxWRdL/AB8ImmkpnflHD8o4H3AeX6SJjPuk7iH2qqcGG7IyWjuJ5qlko3OSSUWjBTsO6ZCeh3Vg9B8LgexUu/8Adofu2oJXCzfkVL9Gg+6aiS9Vc4n6qD6S69keF1RkvZ8RiaBzfJ2W+lzf0Uo1+qVX00U0T46hrHxkdtrwC2w1ub7Wte/KyyjyY5IUhjjYhUTezG8PWvERN9Y8xyanU6W1Oq4CoxRIkCggIlEhdBVoERRhEgAQKCMoAgfwRIIFNF9lP4bRZbc3nfw8FANKslFirn9W1jS6R1m2A1c7YIO2uIiZv2jz/gpLAsCpHwMkdNVNq3ZnXiiDoohmOQOL8rSbAEgOvc2Vro+EoSxntDBI+3auTlvvYNvYgeKm46GOJoaxjWtGwFmgegCKa4PwOethy4mWzNic10Qcxtg4g3PZPaNram+5VypeFIGCwYwDwY0fuAKb4SmYY3Fp1Ljca8tOfkrBmCqGaWjbGLNFk7JIGi5XHiWKxwML5Xta1ouSTYLDekHpUfUZoaIlkezpdnOHc3uHioLF0ndJwizU1E68mz5BqI/Ad7v3LDZpi4kuJJJuSTcknmSkOdrdJRod0aJGAjIwnYd00E9DutRXojhRnyKk+jQfdNRpfCbT7DSfRoPumolL1U31ifeA9pY8Xa5pa4d4cLEfAqO6xPxSqMsO6TOEYsPki6h7nNmEhyvsSzIW6BwGo7XPXTmqQVpXTdMTUwA7CAkebnm/2Qs1KiUVkSNEUBIlIU2Dyv1Dco73HL9W66ncOP8A8bL92v8ABVUKgpR+Ayjk39r+S45KN7d2n01/cg5wECjsiKABBBBAYWg9HtC2Ee0yAZnC0V+TebvM7eXms/Z4qSqcclcA0HK0AAAcgOSDU6ripjTZzwNeZ0VhrK6mpWF9ZOwkNJEbXDXutzK88ySk7klCSQuN3EuPeSSgtNPxzURSF8Dy0FznZMrQ0AuJy6a8+9XBnTS8R2MJMlv8QDbrJESCd4l4sqa51539m9xG3Rg9OZ81BlEjKAkEEEBhGkowgU1PQ7psuvawAsOV9fHUpyDdWK9H8J39hpPosH3TUSPhMD2Gk1/5aD7pqCt6F9YnoZNFwF6dgesozjpqI62l7+rk+GZlvxWaFXbpWfIaztgiMRsEZ1yuFiXEHa+YkegVJKlSjjYXGzQSe4Kw09GyAA2zP7zsD+aFH4VmYC4aZtB4gLqbA9x/mg6vaydSV1U2Z2wJ9F34bhrbC7QT8VYaeJrRsAqqAbRyH5th4lMSYIPnO/A/tD8VZp5W23UNW4lG0akfFBVsUoGNOx56k3UDMyxUxi2KBxs1Qz33KAjySUEEBhByARvQIQQRoCRokEAQQQQBBBGCgJGESNAoJ6DcJlqfhGoVivSfCLfkNH9Fg+6agj4RafYaP6LB901El6I2R2vnqlwv1TDh2QfRGw6qIy/pKxGc1T4nuIiblMbRo0hzRd3ib5hr3KnNbc2Vy6RsRE9TkY0Whuwu5udftD9EEWHqqtBCQb911Epx01iANgNFIUdZZRLoSUGscEPq2P4hZGO8+CjKjiyQ+6LKDdAUoU5sinqjGpX7uKj3yk7klPGA9yR1BVXKaAQKdFOUDAUMpsBAhO9QUXUlDKQAicnRCUckB08v3oZXOjTohKHUH+rIZTSJO9SUXVFDKbRpfUlDqihlNoJzqSjEJTDKaRp3qT3IxTlXKZTYT8O4RNpiuiGmN1ZB6R4QHyCj+i0/3TEErhKL5DSfRYPumo1L0f/Z"/>
          <p:cNvSpPr>
            <a:spLocks noChangeAspect="1" noChangeArrowheads="1"/>
          </p:cNvSpPr>
          <p:nvPr/>
        </p:nvSpPr>
        <p:spPr bwMode="auto">
          <a:xfrm>
            <a:off x="155575" y="-1790700"/>
            <a:ext cx="3800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AutoShape 14" descr="data:image/jpeg;base64,/9j/4AAQSkZJRgABAQAAAQABAAD/2wCEAAkGBxQSEhQUEBQUFRUUFBUUFBUUFBQUFBQUFBUWFxUUFhYYHCggGBolHBQUITEhJSkrLi4uFx8zODMsNygtLisBCgoKDQ0OFQ8PFCwcFBwsLCwsLCwsLCwsLCwsLCwsLCwsLCwsLCwsLCwsLCwsLCwsLCwsLCssLCwsLDc3NzcrK//AABEIAN8A4gMBIgACEQEDEQH/xAAcAAAABwEBAAAAAAAAAAAAAAAAAQIDBQYHBAj/xABJEAABAwIEAgcDBwkGBQUAAAABAAIDBBEFEiExBkEHEyJRYXGBFDKRJEJ0obKzwSNicnOSsdHh8DM0UoKT0kNEVJSiFRclNVP/xAAWAQEBAQAAAAAAAAAAAAAAAAAAAQL/xAAZEQEBAQEBAQAAAAAAAAAAAAAAARExAiH/2gAMAwEAAhEDEQA/ANvQQQUAQQQRCUEdkCigCjRIXRBoLlqa1kYJc7Qb2u4/AaqFk41pGkh0lgPnZSWncXDhcHZBZLoKvQcY0b9GTsPrl+1ZS1JXxyjNG9rh4H6iNwqOu6CTdGijQQQQBBBBAkptydKQ4IGQ7VM1tRlaT4J54URjDS5hARHnfiviypdVTZKidrQ8gBs8rQANNAHKIPEdWf8Amqn/ALib/cp/jLg6SOR8jNQ4lxHnuqiIrbhNbdZ4gqv+pqP9eX/ch/67U/8AUT/60v8AuXL1KbLbLUrLuGN1HOeb/Vk/ilsxif8A/aX/AFH/AMVGhOxbqjY8IqXmCElzrmKMntHm0eKCbwYfJ4f1Uf2AgpVbejQQWEBBEgqAggiQAqC4s4hio4s8rw3u0LifANG/7tVNuK8zdI3FXttY5zTeJhyRD80HVw/SIv8ABB1Y/wAY1E7nPZmBJ7LmhzXHnoBpbbTXYc9VDswqtkGbqpTm1uRYknzVr4Aw5rz1rxc8hbQei0uFiDEn8OYgBpEQByDhm9TdckOJ1dHIM2dhHJ238CF6CZTgrnrcEilFpGNcPEAoG+AOMm1rA11g+2oG1xytyuLn0KugKyqThH2SVtTQXa5hzOi1yvHMNtzPd8PG8YBj7ZyQCOVtQdTcEaW2It580E+giCNAEEEEASSlIigaeFxVTV3uC56iO4QZ/wAXhtiDz0We1nA73Eubz1GiufHgyTxE+6DcjwurrRUrHRtIsQQLIPN4oHMeY3izgbEJivw8tWp9I2DNZIyZgtfR34FVqsow5vois6IsU5CdU7ikWV5CZgOq1BsuCj5PB+pj+wEEeCNPs8G39jH9gIJejbEEQRrKCQQQQBEjKJBX+PMQ6jD6mQXuInNFuRf2AfTMvKzB2rlelelw/wDxsuhPaZt4EkE+FwvONDK0SsL9QHAm2t9e5BrvBFK5sTS4WzAEDuB8FeGADVVTBsXjLRlEl7bCKQ+vup6rlz2c6XqwQOy4ODh4Ed6C4wEHZPPWfO66FwdDUZhuWkWt42O4Vzw6uL2Av0KB6VVGsjdTVrJYh2ZbuLB86ZgBIt+cAD33BU9W8RUzH5HyAOPI/wAVH4+8OZE6M3PXxFhHeXZf3OIQX+nlD2tc3ZzQ4eRFwnU3CzKABsAAPTROIAggggCCCBQIckuCWUkoMx4+p80p8BZcWCcYiBgim2aLA+CtnE1MH5ish4miAuEV2cV8YNmdkGoukU8uZnos+qWkOVqwGqL22GuiCA4mjs+6iYTqrNxLQvsXZTYblViEarUG3YEPk0H6mL7DUEeAg+zU/wCoi+w1BL1WytKNNx7BOLLIIIIIAiKNEUFQ6QonOZFle5ga4vNjvlbzHMa7eKyPA8KbJVtlYwBtjIbCwzXI0HLVbbxfRmSG4+adfFjtHW8dj6Kg4RAGXDeRI9A42CCepIi6xFgRvpfTuTOM8LwzkOkY1+lu1e19jqNrjY+Hiuyj7IupiN7bXKClN4RbA0GIOYGBxy9aXiTN805vOwT1UJoKZjty54blaL5Adm37gNzy3VifXR58vZbtbMbXvta/kuqWNr2WNj4fUR8LoM0qamNzj7TQvYALiUkOFibXzNNr/wBGytHC+Gl7mNzHq2SMmaTzDQSG67G+XT+dpaTDWfOG+/IO/Sb3qVwDDmNbfKNHdnwAGlhsDqgmwjRBGgCCCCAIIIkBFM1MmVpKeKr/ABbXdXGBexP4IK9xLioaDqs/ipTUyPPzWD6ymOI8Tc+QAG9tSp/Bouppml3vSds+uw+FkVSMZ4de54ETSbm2netM4A4C6qO8+rnb+HgrRwzgbRG17x2j2vjsrOxltkRV8b4WifBIzKNWkbeC8wyU+SRzT81xb8DZexJ23afJeUuLKfq66ob3TO+s3/Fa8rGo4Cz5NT6n+xi+w1BOYAPktP8AqIvsNRKXqteiTibYnFGQQQQugJEUCUklBGcT0jpqSeKO+d8TmssQ05iNNTtqs1oiYmxB57WQZyeb9nH43XL0odI8zKgU1FJkbG60z22zOcDqxrvmgag21vdQddjZdZ3LUj1N/wAUGpQkOYubG8RbSRdY8XFwAL2uTte6qfDnFLSAxxV5ieHt1sbjTmiK1XVrq2PSOA6WGbtEE8gRsuegY6CeNk0szGlwDO217C4AdkkC4B2Cm617oN4Ota427JF9fA/xUdiGCmqAsXQC+rXNBvtyvoR3oq3OqhaynKBtmN8r/FVTDqUNyR5ibWGZx1NuZKt7SgdR3TeZHdAu6K6TmRFyBd0V1C4hxRTQSdVLKGvttZxuTs0WGrvDdKGMh9hHYFzczc+hLBoZMg1yC41NroJZxWHdKHGANTJEw6RHJ6j3vrv8FfeI+MmUUL5pD1lhlYB2cz9dh3XPwC81QudU1Azm7pZLuPeXHM4/vRYvnBFF7S7O/Zzv/Fu6v9JSe0VbIh7je079FvL9wURhssVJByBy6eS7uBcYyyvc635S2+4A2H1ojVGNsLBLXNDUBw0XQCgJ+y8wdJEeXEqjxeD8WhennrzN0of/AGc3m37IV89WdX/h8fJaf9RF921BHw//AHWn/URfdtQS9VrgTibSrqMjJREoiVD47xLTUYvUzMjvqG6l58mC59UEs5yzLpA6SmwB0NIQZCCC/XsciR472KqnHXSi+oBjpH9XEdCW5hK8eJsMo8AfVZlJOXE5iT4nUoBNKS65NyTdW+hpi+FpGvZCpL3K28CY01rxBL7rzZhPJx+b5Hl4+aiaYqIiw31BU7g/HclO2z25wNtdQpXHMIDmkgKjV1HY2GiqrV/7mufILghl7+I/q/1KfxfpCiYxuQ5nOG17a2281ldHhZkeAPHXlYC5PoAT5AqGmcXEOPhbw8AqLdiHHk8sjc3YY0+4OZ73Hmrxw90iSwsGb8pH3OJzMPdfuWNtlB0duOak8Irct23uCLa7IN6w7pMjc4CWPK0m2drr282kXH9bqbl47oWmxnB1to1x/BebJKktPPu328FxzVxzb8kHpGr6SqJnuuc/yFh9ZVI4z6Uy8tbRucyPLd+we4hx0uNQDYDQ81jz6pxudbaX9dlzOkJQXLh7Hesq3VFW5zsoe93+IhrXPc1tzoXEBvkXd6290jaWl7VjUVDGuldzLiBca7Mb7rW8gPNeaMHeOta13uvJY7ye1zCf/L6ltzeJg2GGTMJJnwx57gWYWsAcGeN76oKT0oY017WQtIcc2Zxve1tLeCiOjnDTJM6Ujsxttf8AOd/IH4odItSJJWOa3KLEHbVxsXbK48MUwpcLYT7895Xfou934tDVFQ+LSGaoy/MZ2neDR7o9d1H4VxFaq0PYGg8fFOcVVns8HV/8ep/KSd7Izo0fDT4qlUzyCCO8aIPTfDmMZw3XeyurSsJ4NxQ2bfvC2jDKoPaCiO150XmDpHlzYlUeDgPg0L0zUyWaT4LypxVUdZW1Du+V31G34KxfLV8AefZaf9RF9hqCbwH+60/6iL7DUEvVbGUV0Csc6cuMpIiyip3Fhc0STuabOLXXDIweQNiT/l8VGU90j9I0dJGYqSWN1Q64JBziEd5DQRn7gf5LBazFpJXOdK90pcbkvuTfvudVwyVTne8c3nr9e6auomlk9yIP1RBE7ZEOEokQ/ru1RXQaBwhxJLKBBI0zODSQ7MBIWC2hJ961/E/BTM2AGV1xFLb9JrPtNWZYfXPgkZLEcr2EFp/eD4EXBHcStm4axiSsiEjMrbnK8da51nDduRw8QdDsQrFRvEWB+zYdUFto3ZADqC9zXOaHNLj3gkWFh3c1k8re5bF0gURNFI1zicuV57JYOy7xO1+9Y646qq5ZG2OiEL7FCZtiksOqDrqZL694C43u1TjymXoCuiQQsoBdTFBxDJEwssHAghpNw5l+492+hUU2MkgAXJNgALkk7ADmpvA+E6qoqI4RBMC57Q4mJ7QxpIzOcSBlAFyg5uHsOfWVUNOCfykgB/NaTeR3o0E+i2fiaaJge9+kFM0EjvygCOIeJu0f5j3KUoOjSmw2Z9VA6R7srmRRSZSGOkIbo8C+xy3OwcdSpDFujxtXFEyWVzQ1xkkAaPyjz853xebd7z4KjzdilXJUzPleO083sNmjk0eAFgpDA8DfI4dk2Xoin6MKFlrMdcDXUa/Upmj4VpovcjsorJ8IwV0QGhWh4DOWsF1O1OERuGgsoWrg6rREcvFONdVA919gf3LzU+Uve5x3c4uPqb/itZ6TsXDYSwHV2iyGIahaixu3DkN6SmPfTw/dtRpXDQPsdNqP7vD921BS9VqNZUNjY+R5s1jXPce5rQST8AV5M4z4gdX1ctQ5uUPPZbzaxoDWA95sBfxuvS3SICcLrbb+zS/DKb/VdeTnKMUV0A5BxRKIWCjTaNrkCgERd3JRF0g3QOBT/CPEL6KYPFzG+zZWD5ze8AgjM25I05kc7qvCTvSi/uVVvePlktJIYyHNdEXNLdiC24It4efqNsKJ1CneGOLHU7HwSgvheCANzGXbloOhbcklvfqLFV+aUZnZdRfRVSJTqmwgUQQGSkOSlYuj/BIa2vhp6hz2skzi8ZaDmaxzwLkGwOW23NBBUFDJNIyKFjnyPOVjGi7nE8gFuHDXQbE1rXV8z3usCYobMY021aXm7nc9RlWh8M8H0dAD7JC1jiLGQ3fI4dxe7W3gLBT6CBwLg2ioyDTU0bHAWEhGeT9t13fWp+yCJ3wUDcsAcRfkbj+vVOpuSQN942uQNe8mwHxSroDuiJSHORF6A3uVO4iqdT4KxVtVlBWd8S4kA1xJ70GUce1pkqLX0aq5DunMSqeskc7vJt5JuHdajTduG7eyU30eH7tqCVw0z5HTfR4fu2o1L0aTi1J11PNEf+JFJH+20t/FeOntINiLEaEdxG4Xs2Jy819MPD3smIPcwWjqLzs8HOJ61v7dz5PCjKiFEjKJRkERSrokAa5KumyjBVUuyTZGCiVACI7pQKDkV30NAJWktfZwv2T5EjU7A2Ue9tiQeWh9EkokC1OcD1fVYhRvHzaiG/k54a76iVAhdOHzZJo3f4Xsd+y4H8EWPZwSgU01/NDOoh0lJLklz1y1tcyJjpJXNYxgLnOcbNaBzJQUnppx/wBmo4wx1pJJ48ttwIj1hd6FrB/mCmOA+LmYhTNkFhKBaVnMOGhcPzTuvP8A0k8XHEasvbcQxjq4WnfJe5eRyLjr5WHJc/DGKSwNL6d5ZIxziHC3NgcGm+4JjIsdN0Wz49UzyWQDbhULoy4rqcSYTUQta1hsJWEhrzz7B29CtDOyqKRxRiPV3CxfjPHy+8bDvutE6Wa4RAm+pFh5rC5ZC4kncosICdh3TQTsO4Vg9BcLsHsdL9Gh+7ajQ4XjPsVL9Gh+7agpeq0Kncs26e8GElHHUjR1PIG+ccxDSPMODD5ZlodO9VHploHTYXIWn+xeyYi+7W3a4egeT/lUZebHJKW5IKjIIkESAFJS/NIKqjQuiQKKUCg4pIQKoCCCCgMIH8EQTsEWdwA5oPX2CVYlpoJGm4fDG8HvzMBScTxeGnGaoljiHfI9rPhc6rCIuLKk08dNdzI4mBjepkfCS0AWDni5doLclW8TxCC5vTMc4m5dJLM958C4OB+N1TGyY70xUMIIhz1D9gGAsZfxe7l5ArHuMuPKrETaVwZEDdsLLhg7i47vd4n0AXHFWU9gZKRttbOZLMwOI1sbucD6WVsw+XDJ2ER0zoS1oJzNbIHG9rNe9xJPNFZsSrz0VYA+rnc2x6sZXOdyzNcLN8y1z1P4JwZBVv7EchZf3iS0AeQAutl4Z4eho4hHCwNHO25PiUHXg2Fx00TIoWhrWAAAeC6amUNaSdgLpxxWRdL/AB8ImmkpnflHD8o4H3AeX6SJjPuk7iH2qqcGG7IyWjuJ5qlko3OSSUWjBTsO6ZCeh3Vg9B8LgexUu/8Adofu2oJXCzfkVL9Gg+6aiS9Vc4n6qD6S69keF1RkvZ8RiaBzfJ2W+lzf0Uo1+qVX00U0T46hrHxkdtrwC2w1ub7Wte/KyyjyY5IUhjjYhUTezG8PWvERN9Y8xyanU6W1Oq4CoxRIkCggIlEhdBVoERRhEgAQKCMoAgfwRIIFNF9lP4bRZbc3nfw8FANKslFirn9W1jS6R1m2A1c7YIO2uIiZv2jz/gpLAsCpHwMkdNVNq3ZnXiiDoohmOQOL8rSbAEgOvc2Vro+EoSxntDBI+3auTlvvYNvYgeKm46GOJoaxjWtGwFmgegCKa4PwOethy4mWzNic10Qcxtg4g3PZPaNram+5VypeFIGCwYwDwY0fuAKb4SmYY3Fp1Ljca8tOfkrBmCqGaWjbGLNFk7JIGi5XHiWKxwML5Xta1ouSTYLDekHpUfUZoaIlkezpdnOHc3uHioLF0ndJwizU1E68mz5BqI/Ad7v3LDZpi4kuJJJuSTcknmSkOdrdJRod0aJGAjIwnYd00E9DutRXojhRnyKk+jQfdNRpfCbT7DSfRoPumolL1U31ifeA9pY8Xa5pa4d4cLEfAqO6xPxSqMsO6TOEYsPki6h7nNmEhyvsSzIW6BwGo7XPXTmqQVpXTdMTUwA7CAkebnm/2Qs1KiUVkSNEUBIlIU2Dyv1Dco73HL9W66ncOP8A8bL92v8ABVUKgpR+Ayjk39r+S45KN7d2n01/cg5wECjsiKABBBBAYWg9HtC2Ee0yAZnC0V+TebvM7eXms/Z4qSqcclcA0HK0AAAcgOSDU6ripjTZzwNeZ0VhrK6mpWF9ZOwkNJEbXDXutzK88ySk7klCSQuN3EuPeSSgtNPxzURSF8Dy0FznZMrQ0AuJy6a8+9XBnTS8R2MJMlv8QDbrJESCd4l4sqa51539m9xG3Rg9OZ81BlEjKAkEEEBhGkowgU1PQ7psuvawAsOV9fHUpyDdWK9H8J39hpPosH3TUSPhMD2Gk1/5aD7pqCt6F9YnoZNFwF6dgesozjpqI62l7+rk+GZlvxWaFXbpWfIaztgiMRsEZ1yuFiXEHa+YkegVJKlSjjYXGzQSe4Kw09GyAA2zP7zsD+aFH4VmYC4aZtB4gLqbA9x/mg6vaydSV1U2Z2wJ9F34bhrbC7QT8VYaeJrRsAqqAbRyH5th4lMSYIPnO/A/tD8VZp5W23UNW4lG0akfFBVsUoGNOx56k3UDMyxUxi2KBxs1Qz33KAjySUEEBhByARvQIQQRoCRokEAQQQQBBBGCgJGESNAoJ6DcJlqfhGoVivSfCLfkNH9Fg+6agj4RafYaP6LB901El6I2R2vnqlwv1TDh2QfRGw6qIy/pKxGc1T4nuIiblMbRo0hzRd3ib5hr3KnNbc2Vy6RsRE9TkY0Whuwu5udftD9EEWHqqtBCQb911Epx01iANgNFIUdZZRLoSUGscEPq2P4hZGO8+CjKjiyQ+6LKDdAUoU5sinqjGpX7uKj3yk7klPGA9yR1BVXKaAQKdFOUDAUMpsBAhO9QUXUlDKQAicnRCUckB08v3oZXOjTohKHUH+rIZTSJO9SUXVFDKbRpfUlDqihlNoJzqSjEJTDKaRp3qT3IxTlXKZTYT8O4RNpiuiGmN1ZB6R4QHyCj+i0/3TEErhKL5DSfRYPumo1L0f/Z"/>
          <p:cNvSpPr>
            <a:spLocks noChangeAspect="1" noChangeArrowheads="1"/>
          </p:cNvSpPr>
          <p:nvPr/>
        </p:nvSpPr>
        <p:spPr bwMode="auto">
          <a:xfrm>
            <a:off x="307975" y="-1638300"/>
            <a:ext cx="3800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8208" name="Picture 16" descr="http://www.heykiki.com/blog/wp-content/uploads/2013/02/a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5490">
            <a:off x="4269373" y="2324115"/>
            <a:ext cx="3347863" cy="3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://www.middlebury.edu/media/view/111999/original/Zimerman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9837"/>
            <a:ext cx="2895600" cy="372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0" descr="data:image/jpeg;base64,/9j/4AAQSkZJRgABAQAAAQABAAD/2wCEAAkGBxQREhIUEhQVFBUVGBgXFhUUFBQUFRcUFBUWFhcVFhQaHCggGBwlHBYUITEhJSksLi4uFx8zODMsNygtLisBCgoKDg0OGhAQFCwlHyQsLCwsLSwsLCwrLCwsLCwsLCwsLCwsLCwsLCwsLCwsLCwsLCwsLCwsLCwsLCwsLCwsLP/AABEIALcBEwMBIgACEQEDEQH/xAAcAAEAAQUBAQAAAAAAAAAAAAAABAIDBQYHAQj/xAA9EAACAQIDBAgDBwIFBQAAAAAAAQIDEQQSIQUxQVEGBxMiYXGBkSMyoRRCUoKxwfBy0QgzYqLhJIOSsvH/xAAZAQEBAQEBAQAAAAAAAAAAAAAAAQQDAgX/xAAhEQEBAAMAAgICAwAAAAAAAAAAAQIDERIhMUETIgRRYf/aAAwDAQACEQMRAD8A7gD0AAAAAAAAAACPjK+RAQOkW3qeDpuc7vlFWuzlW3+s7EVc0KK7NP7yvmS8He3qT+svEyqSpJO64X480/5xNf2XsBySutPEz7NvGvVo8p1gq2Pr1G5Zm3J7223/ADUsvH4iGa03rv0/Y3eewEuBAxWy0uBw/K1fgnGk43HV5Lvyb/j/ALswderO+rudAxOBVnoYHE7Mi9b29DrhscNmrnw1iNeVOSlFyhJPRxbi0/Bo7V1XdajqOGFx8u87RpV3xe5Qqvnylx4+PHMbhrNrl/PYiRizvKy2PtMHPupjpJPGYNwqyzVKDUMz3yptdxt8Xo16HQT3HOgAAAAAAAB4egDwHp4APD0AeA9AV4AAKgAEAAAAAAAACNjYJq74EkibTqKFOUnuSuSrPloWP2V21eVSe5aJWs/FvhckxwySstCSqykoyX3kn7q5HqVD5+V919XCXkiNUjvMVjIGZcTDbSqxgm6klFeJz479nGF2gtDAYuN7kjae18z7sbrmuRCo4nN/ydcZY4Z5Stfx+G4mMqqzNvxeGUk3uZrOJp62NOGXWLZhxt/VT0h+xY2Dm8tKr8OpfdaT7sn5StrybPpU+SsDgbwcp3sr2Std8z6K6tNuLGYGk3LNOmuzm+Ly/LJrm1b1TPeOU7xzz12TybWADo5AAAAAAAAAAAHh6APAegDwAAegAAAAAAAAAAa11gVJLCSUdMzSb8N7/Q2Ug7b2csTQqUnpnTSfJ8yZTsXG8rTdnq9Gi1uyR+kUhVSjvIeDlVpw+zpJVKUnFt/h3qX1fsYzablT1qVr+OV2dt6T3M+dl6fW13rJbTruMLo16CpVFKtU77TyQp3ss1t8uSW+5nO3VTCNrXek/I0vZFu270VJSsrS1XnYkdLPSN0grzvThSpSlGpFyzqOWGVcV3dIvWzb15LQh4HBVZXco2S4s6PiacXa63cOHsYfaCPXl9SPH4++7Wr1aLitTX8RSXaa7rm0Y3iYDFULu51wrjsxMViFTlGzaWXdbR6s3Hqe2x9nxvYt/Dr91cs0k5w9bxlH8xz7HSzRUba338kScPKVHJOm3ek4TjJ/jjUUo/v7nuTljxlfLGx9ZAi7Kx0cRRpVo/LUhGa/Mk7fUlGlgAAAAAAAAAAAAAAAAAAAAAAAAAAAAAAAAa90i2L2jdWnpNwcJcMy3r13r1NJj0ThWlGpiu/Na2veK35YpW0UU7Zd3mdWkjVcRHLKS8X+pl348vlG3+Nl2eNYjGYZKi4QVlFPRLSxzPETcJ3jo0/3Ok7VxckpRhFzk4/KrJ242ucz6Q7Cqt6q+ZXtqkuevFnDHnW7LsxbBgOkcKncn3ZW9H5FzH1U1o/U0fD4SUGnLy1vv5GZwe0Yp5cylv03PTgi3D+nmbZ9qq8G72MbOle6NhnFQnHk7ezMfj6OWb8SyvOUaxi8PZ257yt07xUF535tbi/tF628SqEflfK31Ov11n+7Haep/ajqYNUJ6So3smt9OTbVudm2vY305p1Q7XoOLw8pxWJV5Rg9JSovK7rnZqWi1sdLNGF7GLOcysAAenkAAAAAAAAAAAAAAAAAAAAAAAAAAAAADW9uxy1L8GrmyGM27hc8LrfHX04/zwOe3HuLtoz8c/bRqU321SfJKK83r+xi9qbQg5KGV1Kid1CNuKs7vgtTOYnCqUJpaN/z9jAbF6LwUXVlUqudRWqJy+azei5ehhj6vq321HbdCvVk0opSu/hxekNN85blw03vgjHYHYTVWLlNuad3b5YpcPFnVKezM6d0qVFctJS52fBeJre3FTjUtSSgrWtFKzXjzfiXz56TLHHJD2riU4QkuFkyJtWtmyyMdtZzSfFciLQ2inTjxa3J89y0PeOLlnnzsqxjV3ncrVZQi3LdFN+2pDxdfM77/wC/Exu1cZdZFx3/ALI7ePfTLc+dqNHGz7RVVJxmmpRlFtSi1ucWtVY751U9Zn2z/p8bOnGtFRVOo3ldf5rpxtlU1Zbnrm0WjPnlMuRhc7fDNfb7VTB8dbKx9bDyTw9WpSd99Oc4e6i7P1Nvj1i7Ty2eMm/+3QXs1TuvcvU4+ka+JhTV5yjBc5SUV7sx2G6TYOpLJDF4ec/wxr03L2Uj5W2ljZ1ZOdWcqk3vlOTnL/yepjas76WXsOrx9oRknqtV4Hp8gdHukeJwFRVMLVlTfGK1pz8J090v15NHder/AK2KWOnGhioxw9eVlBpvsqrf3Yt6wk3ui278G3oOpx0oAFQAAAAAAAAAAAAAAAAAAAAADxo9AGm7a2ZUp1U6duzm3e6vbS9l4kOlTsm57r6Li/8Ag3nFQUoSTV9H7o1DaNFy+Uxb8PG+n0f4+3yx5WK2pmrK1+zjyXzNeC4epgsQ6GH7zyuS3OSzS9G9xK2lGrmspxi+Tu37GBx2z6bvKcpTfK+WPstfqZ40d9ca/wBIcYq08ydrmr4pZJKz362/nA2jGTpRU06cdVo9brydzVMXPenrbVPwNWpl3e1udayuzHNtu74ldedyiLNEjJlertOBIjG5bpRJdOJUewhYrk7FUUR60wLFWV2yy2VS1ZRJpBHpVGVvDy0aa4plrMEwPoTqf6w3i0sJi53xEV8KpLfWglrFvjUil+Za70zqh8W4erKEoyjJxlFqUZRdpRlF3Uk+DTSZ9RdWfTKO08MnJpYilaNeC014VIr8MrN+DTXAsStwABUAAAAAAAAAAAAAAAAAAAAAFvEO0JPkn+hr2b+eJnsa7U5+TNejK28zb/mNOj4rDbV2Um5TT1tw8jRG6cc8nmlZ/el3b+CVvqb/ALbqvs520urX424nKtsRk0oUU3mkoxjFNuUm7JJb22zNJ28bccv17UfaO2bS7ijFLhFJL1NV2nVu3K2/l4m7dIOg1XD4SVSSc60VGU0k8qu7yjD8eVb3uve245zXq3VjTrxkZduzsR2VQKWXKMTuypeHjcmQRYpLQkPRfziFKkrIhVNSVVZBqyu7L1fJAW6lTgi3k5l2EOR5IIoSKkylnqA9UjOdDukVTZ2Kp4inrl7s4cKlKTWeD9k1yaT4GCuVJgfZmzcfTxFKnWpSzU6kVOElxjJXXk/AknFOoLpTZz2fUe/NVw9+e+rTX/uvznaz08gAAAAAAAAAAAAAAAAAAAFM5qKbbSSV227JJb23wAtY7/Ln5M1uU7IxuM6e0sTiI4XCPtI2lKrWS7uWK0hC/wA13bvbrbr30mynpw3GTffbVpx/Vguk2J7jic0pV28dhIRbssRQt59tA3XpTiklK63LQ0joJTVfa2DjLVdq5vj/AJUJ1V9YI8ap2u2eXI7H0yqZYSm9FFNtvkt79j5m2vje3rVKn4np/StF9EjuPXvtlUcNGjF/ExLtl/DRhZzb821Hyb5HBYRuzVjjy9Y8r64uYainrLctTylNt6IuYuVoqPFkrD0MtufE9PK9Qp/QtSq3qRjy1+hJk7IxdKp8RvwYVfxVW2i3sjqH3V+Z+PIqpa3nxekf3ZIhTUF4hFuUcqIpfm7lq3qBQzy5U0UgeoqRSepgTtlY+ph61KtSllqUpKcX/qi9z5p7muKbPrfo3tiGNwtHEU/lqwUrb8st0oPxUlJeh8exkdm6gek2WVTA1HpO9WjfhJf5kF5q0kvCZYjtwAKgAAAAAAAAAAAAAAAAcg67elE1KOBpO0XBVK7V1mUm1Clflo21x0XO/Xz5m6xca6uOxc3r8WUFb8NH4SX+1+5KsZTqpot16k+Cja/i2vc6ZjaqjFvkjGdE9jrBUnTt3oZe0b0bqZIyl6JyaS5JFG28XalNv717Iw7L3Kt+GPMY570y23mvFMynUthqcamIxc5xdSlHs6dL73xbXqtcnbKrf6vA0HbVTNUfmSdg7X+yRxlSLtUnQdClzzV6kM0l/TCE9ebR3148npw2Ze1np9t94/G1at7wj3Kf9MW9fV3fk0Y3A04rWTPMLgtLs82nJRSit73+R1cf9RpT7Wrfx08kZecdURsHhFFJ8WSZVOBRYxVTgYe+v09yfjHoQqD70fO/tqErKRio2XJWS8uJTP3K8PTds0t71fguCPZBUd0+ZRN2L89xFqBFqRSVSKQB6mU3PUgLkOBkti7RlhsRRrw+alUhNW45ZJteTV16mPiVR4AfZmDxUatOFSm1KE4qUZLc4yV0y8ab1Q1Yy2ThMrbsqilf8aqzzLyve3hY3I9PIAAAAAAAAAAAAAAAAcQw/R7tduKnNd2OIq1pJ8Yxcq0PRtw9Gzt5yfEdJIPpBTtZQTeGctFebpzV3z+Jlh6IlWNp6U4WpTm61OGenNLtYx+eMo6KpFfeVrJrf3V4mk9JMXGVN5X/AHXg1wOq7Ql3TifWZthxqRjBq9tXZN+7VzPnq7exow22Tlczx9Vqo3xuV4Wj2kszVkv1LWPxTm7vV+SX6GXwtHLCK8DrJyOdvatV6iinyRgIydSpd8X9EZDpBPLlguOr/b+eBA2fG7PUeKy1yxXqW3e5cbI9QKszle9+K/QhLRrzJNUjrevNfqV5Z57i3Jal1lqct5Hpaq7iJVdiRVqohValwlUNnqiU3Kgj1IqKUw2FVwLlyiG49YHef8Pe1M2HxOHb1pzVSP8ATVWVpeThf8x1s+aupba/2faVKLdo11Ki/OXeh/ujFfmPpUsSgAKgAAAAAAAAAAAAA1/pxt9YHCVKl/iNZKS51GnZ25JXfofMu1MTJRU03mzqSlxzLvXvzvqbz1r9InisVOEX8Og3SguDkn8SXrJW8oo0TFwUqdnx1/sea9R33o50thjsHGpe03G01fdJaP6nFOm2Kz4mfgzF9Htu1MJKUbvK968eZZ2rjO1k5c9SL1BpO9SCe66ubAsYuBrDq2kvB6l6dazLxOqNrVs1WT8kvJIkbPjoY6s9Sfh6lkCJUpFicirtUymTCo9ZaFnD0nOSS/8AhdrSJuBo5Vrve/8AsESJEatUJMiDWWoVaq7iMSJFqoHlQVFJ6BUED2CCrpSmezZSgJeBxMqc4Tg7ShJSi+UotSi/dI+wtlY6OIo0q0flqwjNeU4qX7nxtBn0z1L7S7bZdKLd5UZTpPyUs8F6QnFehYlb0ACoAAAAAAAAAAAYDpv0ijs/CTrNNyfcppcakk7XfBKzb8uYAWPmPFVW7Xd29W3vbb3lvEy0XkAeXpBxEM+7evquRAdbQARKtFWY9BUUzMjg4XSYApFVWyLNRN2sARVGFWaaT4a+xlZgCkWnMs1zwBUOUi22AV5EengAqLkQCKpbuVIACuJ27/DvjXbG0eHwqi83njL9IewBT6dmABXl/9k=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8214" name="Picture 22" descr="http://www.salzmanmusic.pl/artists/foto/ohlsson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14353"/>
            <a:ext cx="3396852" cy="41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85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24800" cy="1143000"/>
          </a:xfrm>
        </p:spPr>
        <p:txBody>
          <a:bodyPr/>
          <a:lstStyle/>
          <a:p>
            <a:pPr algn="ctr"/>
            <a:r>
              <a:rPr lang="hr-HR" sz="5400" b="1" dirty="0" smtClean="0">
                <a:solidFill>
                  <a:schemeClr val="accent5"/>
                </a:solidFill>
                <a:latin typeface="Kunstler Script" panose="030304020206070D0D06" pitchFamily="66" charset="0"/>
              </a:rPr>
              <a:t>Pobijednici natjecanja</a:t>
            </a:r>
            <a:endParaRPr lang="hr-HR" sz="5400" b="1" dirty="0">
              <a:solidFill>
                <a:schemeClr val="accent5"/>
              </a:solidFill>
              <a:latin typeface="Kunstler Script" panose="030304020206070D0D06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600200"/>
            <a:ext cx="8676456" cy="4637112"/>
          </a:xfrm>
        </p:spPr>
        <p:txBody>
          <a:bodyPr>
            <a:normAutofit/>
          </a:bodyPr>
          <a:lstStyle/>
          <a:p>
            <a:r>
              <a:rPr lang="hr-HR" sz="2000" dirty="0">
                <a:latin typeface="Calibri" panose="020F0502020204030204" pitchFamily="34" charset="0"/>
              </a:rPr>
              <a:t>Maurizio </a:t>
            </a:r>
            <a:r>
              <a:rPr lang="hr-HR" sz="2000" dirty="0" smtClean="0">
                <a:latin typeface="Calibri" panose="020F0502020204030204" pitchFamily="34" charset="0"/>
              </a:rPr>
              <a:t>Pollini</a:t>
            </a:r>
          </a:p>
          <a:p>
            <a:r>
              <a:rPr lang="hr-HR" sz="2000" dirty="0">
                <a:latin typeface="Calibri" panose="020F0502020204030204" pitchFamily="34" charset="0"/>
              </a:rPr>
              <a:t>Adam </a:t>
            </a:r>
            <a:r>
              <a:rPr lang="hr-HR" sz="2000" dirty="0" smtClean="0">
                <a:latin typeface="Calibri" panose="020F0502020204030204" pitchFamily="34" charset="0"/>
              </a:rPr>
              <a:t>Harasiewicz</a:t>
            </a:r>
          </a:p>
          <a:p>
            <a:r>
              <a:rPr lang="hr-HR" sz="2000" dirty="0">
                <a:latin typeface="Calibri" panose="020F0502020204030204" pitchFamily="34" charset="0"/>
              </a:rPr>
              <a:t>Bella </a:t>
            </a:r>
            <a:r>
              <a:rPr lang="hr-HR" sz="2000" dirty="0" smtClean="0">
                <a:latin typeface="Calibri" panose="020F0502020204030204" pitchFamily="34" charset="0"/>
              </a:rPr>
              <a:t>Davidovich</a:t>
            </a:r>
          </a:p>
          <a:p>
            <a:r>
              <a:rPr lang="hr-HR" sz="2000" dirty="0">
                <a:latin typeface="Calibri" panose="020F0502020204030204" pitchFamily="34" charset="0"/>
              </a:rPr>
              <a:t>Halina </a:t>
            </a:r>
            <a:r>
              <a:rPr lang="hr-HR" sz="2000" dirty="0" smtClean="0">
                <a:latin typeface="Calibri" panose="020F0502020204030204" pitchFamily="34" charset="0"/>
              </a:rPr>
              <a:t>Czerny-Stefanska</a:t>
            </a:r>
          </a:p>
          <a:p>
            <a:r>
              <a:rPr lang="hr-HR" sz="2000" dirty="0">
                <a:latin typeface="Calibri" panose="020F0502020204030204" pitchFamily="34" charset="0"/>
              </a:rPr>
              <a:t>Jakov Zak</a:t>
            </a:r>
          </a:p>
        </p:txBody>
      </p:sp>
      <p:pic>
        <p:nvPicPr>
          <p:cNvPr id="9218" name="Picture 2" descr="http://www.bach-cantatas.com/Pic-Bio-BIG/Pollini-Maurizio-001%5b1984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20" y="2348880"/>
            <a:ext cx="5148064" cy="356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allegrovivo.org/img/news/4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85" y="2216175"/>
            <a:ext cx="3059832" cy="356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richtercompetition.com/2008/jury/davidovi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51" y="2671592"/>
            <a:ext cx="2857500" cy="329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en.chopin.nifc.pl/=files/foto/1/797/o/3_52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20" y="2208535"/>
            <a:ext cx="2552700" cy="329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collections.yadvashem.org/photosarchive/s637-469/107207433237729569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18524"/>
            <a:ext cx="3275855" cy="37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61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24800" cy="1143000"/>
          </a:xfrm>
        </p:spPr>
        <p:txBody>
          <a:bodyPr/>
          <a:lstStyle/>
          <a:p>
            <a:pPr algn="ctr"/>
            <a:r>
              <a:rPr lang="hr-HR" sz="5400" dirty="0" smtClean="0">
                <a:solidFill>
                  <a:srgbClr val="00B050"/>
                </a:solidFill>
                <a:latin typeface="Lucida Calligraphy" panose="03010101010101010101" pitchFamily="66" charset="0"/>
              </a:rPr>
              <a:t>Pobijednici natjecanja</a:t>
            </a:r>
            <a:endParaRPr lang="hr-HR" sz="5400" dirty="0">
              <a:solidFill>
                <a:srgbClr val="00B05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2006513"/>
            <a:ext cx="7924800" cy="4529175"/>
          </a:xfrm>
        </p:spPr>
        <p:txBody>
          <a:bodyPr>
            <a:normAutofit/>
          </a:bodyPr>
          <a:lstStyle/>
          <a:p>
            <a:r>
              <a:rPr lang="hr-HR" sz="2000" dirty="0">
                <a:latin typeface="Calibri" panose="020F0502020204030204" pitchFamily="34" charset="0"/>
              </a:rPr>
              <a:t>Alexander </a:t>
            </a:r>
            <a:r>
              <a:rPr lang="hr-HR" sz="2000" dirty="0" smtClean="0">
                <a:latin typeface="Calibri" panose="020F0502020204030204" pitchFamily="34" charset="0"/>
              </a:rPr>
              <a:t>Uninsky</a:t>
            </a:r>
          </a:p>
          <a:p>
            <a:r>
              <a:rPr lang="hr-HR" sz="2000" dirty="0">
                <a:latin typeface="Calibri" panose="020F0502020204030204" pitchFamily="34" charset="0"/>
              </a:rPr>
              <a:t>Lev </a:t>
            </a:r>
            <a:r>
              <a:rPr lang="hr-HR" sz="2000" dirty="0" smtClean="0">
                <a:latin typeface="Calibri" panose="020F0502020204030204" pitchFamily="34" charset="0"/>
              </a:rPr>
              <a:t>Oborin</a:t>
            </a:r>
          </a:p>
          <a:p>
            <a:r>
              <a:rPr lang="hr-HR" sz="2000" dirty="0">
                <a:latin typeface="Calibri" panose="020F0502020204030204" pitchFamily="34" charset="0"/>
              </a:rPr>
              <a:t>Rafal </a:t>
            </a:r>
            <a:r>
              <a:rPr lang="hr-HR" sz="2000" dirty="0" smtClean="0">
                <a:latin typeface="Calibri" panose="020F0502020204030204" pitchFamily="34" charset="0"/>
              </a:rPr>
              <a:t>Blechacz</a:t>
            </a:r>
          </a:p>
          <a:p>
            <a:r>
              <a:rPr lang="hr-HR" sz="2000" dirty="0">
                <a:latin typeface="Calibri" panose="020F0502020204030204" pitchFamily="34" charset="0"/>
              </a:rPr>
              <a:t>Martha Argerich</a:t>
            </a:r>
          </a:p>
        </p:txBody>
      </p:sp>
      <p:pic>
        <p:nvPicPr>
          <p:cNvPr id="10242" name="Picture 2" descr="http://en.chopin.nifc.pl/=files/foto/1/27/o/2_5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055" y="2027117"/>
            <a:ext cx="3203848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peoples.ru/art/music/classical/lev_oborin/oborin_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06513"/>
            <a:ext cx="3359046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chancentre.com/sites/chancentre.com/files/Rafal%20Blechacz%20photo_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299" y="1989211"/>
            <a:ext cx="3419872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http://imgartists.com/uploads/artist_images/Martha_Argeri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075" y="2222535"/>
            <a:ext cx="2880320" cy="364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80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24800" cy="1143000"/>
          </a:xfrm>
        </p:spPr>
        <p:txBody>
          <a:bodyPr/>
          <a:lstStyle/>
          <a:p>
            <a:pPr algn="ctr"/>
            <a:r>
              <a:rPr lang="hr-HR" sz="5400" dirty="0" smtClean="0">
                <a:latin typeface="Matura MT Script Capitals" panose="03020802060602070202" pitchFamily="66" charset="0"/>
              </a:rPr>
              <a:t>Banana boat</a:t>
            </a:r>
            <a:endParaRPr lang="hr-HR" sz="5400" dirty="0">
              <a:latin typeface="Matura MT Script Capitals" panose="0302080206060207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2060848"/>
            <a:ext cx="7924800" cy="4114800"/>
          </a:xfrm>
        </p:spPr>
        <p:txBody>
          <a:bodyPr>
            <a:normAutofit/>
          </a:bodyPr>
          <a:lstStyle/>
          <a:p>
            <a:r>
              <a:rPr lang="hr-HR" sz="2000" b="1" dirty="0">
                <a:latin typeface="Calibri" panose="020F0502020204030204" pitchFamily="34" charset="0"/>
              </a:rPr>
              <a:t>Banana Boat</a:t>
            </a:r>
            <a:r>
              <a:rPr lang="hr-HR" sz="2000" dirty="0">
                <a:latin typeface="Calibri" panose="020F0502020204030204" pitchFamily="34" charset="0"/>
              </a:rPr>
              <a:t> - muški vokalni sekstet koji </a:t>
            </a:r>
            <a:r>
              <a:rPr lang="hr-HR" sz="2000" dirty="0" smtClean="0">
                <a:latin typeface="Calibri" panose="020F0502020204030204" pitchFamily="34" charset="0"/>
              </a:rPr>
              <a:t>izvodi mornarske </a:t>
            </a:r>
            <a:r>
              <a:rPr lang="hr-HR" sz="2000" dirty="0">
                <a:latin typeface="Calibri" panose="020F0502020204030204" pitchFamily="34" charset="0"/>
              </a:rPr>
              <a:t>pjesme a </a:t>
            </a:r>
            <a:r>
              <a:rPr lang="hr-HR" sz="2000" dirty="0" smtClean="0">
                <a:latin typeface="Calibri" panose="020F0502020204030204" pitchFamily="34" charset="0"/>
              </a:rPr>
              <a:t>cappella.</a:t>
            </a:r>
          </a:p>
          <a:p>
            <a:r>
              <a:rPr lang="hr-HR" sz="2000" dirty="0" smtClean="0">
                <a:latin typeface="Calibri" panose="020F0502020204030204" pitchFamily="34" charset="0"/>
              </a:rPr>
              <a:t>Osim toga,izvode se i suvremene i tradicionalne pjesme.</a:t>
            </a:r>
          </a:p>
          <a:p>
            <a:r>
              <a:rPr lang="en-US" sz="2000" dirty="0" err="1" smtClean="0">
                <a:latin typeface="Calibri" panose="020F0502020204030204" pitchFamily="34" charset="0"/>
              </a:rPr>
              <a:t>Član</a:t>
            </a:r>
            <a:r>
              <a:rPr lang="hr-HR" sz="2000" dirty="0" smtClean="0">
                <a:latin typeface="Calibri" panose="020F0502020204030204" pitchFamily="34" charset="0"/>
              </a:rPr>
              <a:t> je i 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međunarodnog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društva</a:t>
            </a:r>
            <a:r>
              <a:rPr lang="en-US" sz="2000" dirty="0">
                <a:latin typeface="Calibri" panose="020F0502020204030204" pitchFamily="34" charset="0"/>
              </a:rPr>
              <a:t> International </a:t>
            </a:r>
            <a:r>
              <a:rPr lang="en-US" sz="2000" dirty="0" err="1">
                <a:latin typeface="Calibri" panose="020F0502020204030204" pitchFamily="34" charset="0"/>
              </a:rPr>
              <a:t>Seasong</a:t>
            </a:r>
            <a:r>
              <a:rPr lang="en-US" sz="2000" dirty="0">
                <a:latin typeface="Calibri" panose="020F0502020204030204" pitchFamily="34" charset="0"/>
              </a:rPr>
              <a:t> and Shanty Association (ISSA).</a:t>
            </a:r>
            <a:endParaRPr lang="hr-HR" sz="2000" dirty="0" smtClean="0">
              <a:latin typeface="Calibri" panose="020F0502020204030204" pitchFamily="34" charset="0"/>
            </a:endParaRPr>
          </a:p>
          <a:p>
            <a:r>
              <a:rPr lang="hr-HR" sz="2000" dirty="0" smtClean="0">
                <a:latin typeface="Calibri" panose="020F0502020204030204" pitchFamily="34" charset="0"/>
              </a:rPr>
              <a:t>Članovi Banana-e Boat su:</a:t>
            </a:r>
            <a:r>
              <a:rPr lang="pl-PL" sz="2000" dirty="0">
                <a:latin typeface="Calibri" panose="020F0502020204030204" pitchFamily="34" charset="0"/>
              </a:rPr>
              <a:t>Tomasz Czarny, Maciej Jędrzejko, Paweł Jędrzejko, Paweł Konieczny, Michał </a:t>
            </a:r>
            <a:r>
              <a:rPr lang="pl-PL" sz="2000" dirty="0" smtClean="0">
                <a:latin typeface="Calibri" panose="020F0502020204030204" pitchFamily="34" charset="0"/>
              </a:rPr>
              <a:t>Maniara</a:t>
            </a:r>
            <a:r>
              <a:rPr lang="pl-PL" sz="2000" dirty="0">
                <a:latin typeface="Calibri" panose="020F0502020204030204" pitchFamily="34" charset="0"/>
              </a:rPr>
              <a:t>, Piotr </a:t>
            </a:r>
            <a:r>
              <a:rPr lang="pl-PL" sz="2000" dirty="0" smtClean="0">
                <a:latin typeface="Calibri" panose="020F0502020204030204" pitchFamily="34" charset="0"/>
              </a:rPr>
              <a:t>Wiśniewski.</a:t>
            </a:r>
            <a:endParaRPr lang="hr-H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5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96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by:</a:t>
            </a:r>
            <a:endParaRPr lang="hr-HR" sz="96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8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Matej Međugorac</a:t>
            </a:r>
          </a:p>
          <a:p>
            <a:pPr marL="0" indent="0" algn="ctr">
              <a:buNone/>
            </a:pPr>
            <a:r>
              <a:rPr lang="hr-HR" sz="8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HVALA!!!</a:t>
            </a:r>
            <a:endParaRPr lang="hr-HR" sz="80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7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5400" dirty="0" smtClean="0">
                <a:solidFill>
                  <a:srgbClr val="00B0F0"/>
                </a:solidFill>
                <a:latin typeface="Castellar" panose="020A0402060406010301" pitchFamily="18" charset="0"/>
              </a:rPr>
              <a:t>Poljska glazba</a:t>
            </a:r>
            <a:endParaRPr lang="hr-HR" sz="5400" dirty="0">
              <a:solidFill>
                <a:srgbClr val="00B0F0"/>
              </a:solidFill>
              <a:latin typeface="Castellar" panose="020A0402060406010301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latin typeface="Calibri" panose="020F0502020204030204" pitchFamily="34" charset="0"/>
              </a:rPr>
              <a:t>P</a:t>
            </a:r>
            <a:r>
              <a:rPr lang="hr-HR" sz="2000" dirty="0" smtClean="0">
                <a:latin typeface="Calibri" panose="020F0502020204030204" pitchFamily="34" charset="0"/>
              </a:rPr>
              <a:t>oljska glazba sazdrži 4 članka.</a:t>
            </a:r>
          </a:p>
          <a:p>
            <a:r>
              <a:rPr lang="hr-HR" sz="2000" dirty="0" smtClean="0">
                <a:latin typeface="Calibri" panose="020F0502020204030204" pitchFamily="34" charset="0"/>
              </a:rPr>
              <a:t>To su:Banana Boat,Međunarodno pijanističko natjecanje Frederic Chopin,Poljska na dječjoj pjesmi eurovizije,Veliki poljski božićni orkestar.</a:t>
            </a:r>
            <a:endParaRPr lang="hr-H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9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5400" dirty="0" smtClean="0">
                <a:solidFill>
                  <a:srgbClr val="7030A0"/>
                </a:solidFill>
                <a:latin typeface="Curlz MT" panose="04040404050702020202" pitchFamily="82" charset="0"/>
              </a:rPr>
              <a:t>Poljski glazbenici</a:t>
            </a:r>
            <a:endParaRPr lang="hr-HR" sz="5400" dirty="0">
              <a:solidFill>
                <a:srgbClr val="7030A0"/>
              </a:solidFill>
              <a:latin typeface="Curlz MT" panose="04040404050702020202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latin typeface="Calibri" panose="020F0502020204030204" pitchFamily="34" charset="0"/>
              </a:rPr>
              <a:t>U poljskoj ima puno glazbenika.</a:t>
            </a:r>
          </a:p>
          <a:p>
            <a:r>
              <a:rPr lang="hr-HR" sz="2000" dirty="0" smtClean="0">
                <a:latin typeface="Calibri" panose="020F0502020204030204" pitchFamily="34" charset="0"/>
              </a:rPr>
              <a:t>16 ih je najpoznatijih.</a:t>
            </a:r>
          </a:p>
          <a:p>
            <a:r>
              <a:rPr lang="hr-HR" sz="2000" dirty="0" smtClean="0">
                <a:latin typeface="Calibri" panose="020F0502020204030204" pitchFamily="34" charset="0"/>
              </a:rPr>
              <a:t>To su:Edyta Bartosiewicz,Frederic Chopin,Decapitated,Bronislaw Huberman,Anna Maria Jopek,Wanda Landowska,Stanislaw Moniuszko,Ignacy Jan Paderewski,Krzysztof Penderecki,Arthur Rubinstein,Sceptic,Wladislaw Szpilman,Tommy Rulez,Vader,Violetta Villas,The M.S.P.</a:t>
            </a:r>
            <a:endParaRPr lang="hr-H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5400" dirty="0" smtClean="0">
                <a:solidFill>
                  <a:srgbClr val="FFFF00"/>
                </a:solidFill>
                <a:latin typeface="Chiller" panose="04020404031007020602" pitchFamily="82" charset="0"/>
              </a:rPr>
              <a:t>Poljski glazbenici</a:t>
            </a:r>
            <a:endParaRPr lang="hr-HR" sz="5400" dirty="0">
              <a:solidFill>
                <a:srgbClr val="FFFF00"/>
              </a:solidFill>
              <a:latin typeface="Chiller" panose="04020404031007020602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23528" y="1600200"/>
            <a:ext cx="8496944" cy="4565104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Calibri" panose="020F0502020204030204" pitchFamily="34" charset="0"/>
              </a:rPr>
              <a:t>Edyta Bartosiewicz</a:t>
            </a:r>
          </a:p>
          <a:p>
            <a:r>
              <a:rPr lang="hr-HR" sz="2000" dirty="0" smtClean="0">
                <a:latin typeface="Calibri" panose="020F0502020204030204" pitchFamily="34" charset="0"/>
              </a:rPr>
              <a:t>Frederic Chopin</a:t>
            </a:r>
          </a:p>
          <a:p>
            <a:r>
              <a:rPr lang="hr-HR" sz="2000" dirty="0" smtClean="0">
                <a:latin typeface="Calibri" panose="020F0502020204030204" pitchFamily="34" charset="0"/>
              </a:rPr>
              <a:t>Decapicated</a:t>
            </a:r>
          </a:p>
          <a:p>
            <a:r>
              <a:rPr lang="hr-HR" sz="2000" dirty="0" smtClean="0">
                <a:latin typeface="Calibri" panose="020F0502020204030204" pitchFamily="34" charset="0"/>
              </a:rPr>
              <a:t>Bronislaw Huberman</a:t>
            </a:r>
          </a:p>
          <a:p>
            <a:r>
              <a:rPr lang="hr-HR" sz="2000" dirty="0">
                <a:latin typeface="Calibri" panose="020F0502020204030204" pitchFamily="34" charset="0"/>
              </a:rPr>
              <a:t>Anna Maria Jopek</a:t>
            </a:r>
          </a:p>
          <a:p>
            <a:endParaRPr lang="hr-HR" sz="2000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http://i.wp.pl/rozrywka/gallery676325/2013/06/26/univ9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31337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erislavarlavi.com/wp-content/uploads/2014/11/chopin_26042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85770"/>
            <a:ext cx="3149723" cy="440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hemetalden.com/wp-content/uploads/Decapitatedba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3599"/>
            <a:ext cx="5616624" cy="345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bronislawhuberman.com/wp-content/uploads/2011/12/Hubermanpcphotoandquo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91" y="1340768"/>
            <a:ext cx="3528392" cy="440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2.wikia.nocookie.net/__cb20120923160102/dsfantasyesc/images/9/9b/Anna-maria-jopek-1-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91" y="1807544"/>
            <a:ext cx="3276599" cy="418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54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9552" y="1816424"/>
            <a:ext cx="7776864" cy="420486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Wanda Landowska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Krzyszotv Pendercki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Sceptic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Antun Rubinstein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</a:rPr>
              <a:t>Ignacy Jan Panderewski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r-HR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r-HR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r-HR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r-HR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3568" y="11651"/>
            <a:ext cx="7772400" cy="1470025"/>
          </a:xfrm>
        </p:spPr>
        <p:txBody>
          <a:bodyPr/>
          <a:lstStyle/>
          <a:p>
            <a:pPr algn="ctr"/>
            <a:r>
              <a:rPr lang="hr-HR" sz="5400" dirty="0" smtClean="0">
                <a:solidFill>
                  <a:srgbClr val="92D050"/>
                </a:solidFill>
                <a:latin typeface="Harrington" panose="04040505050A02020702" pitchFamily="82" charset="0"/>
              </a:rPr>
              <a:t>Poljski glazbenici</a:t>
            </a:r>
            <a:endParaRPr lang="hr-HR" sz="5400" dirty="0">
              <a:solidFill>
                <a:srgbClr val="92D050"/>
              </a:solidFill>
              <a:latin typeface="Harrington" panose="04040505050A02020702" pitchFamily="82" charset="0"/>
            </a:endParaRPr>
          </a:p>
        </p:txBody>
      </p:sp>
      <p:pic>
        <p:nvPicPr>
          <p:cNvPr id="3078" name="Picture 6" descr="http://www.arims.org.il/image/pic00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772"/>
            <a:ext cx="25400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bach-cantatas.com/Pic-Bio-BIG/Landowska-Wanda-09%5bParis%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94779"/>
            <a:ext cx="2771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11.nnm.me/7/b/2/1/5/7b2158fc3fbcdc8d175b6792001f8855_f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84" y="-38821"/>
            <a:ext cx="5561038" cy="311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rmusicreviews.files.wordpress.com/2011/08/penderecki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70162"/>
            <a:ext cx="3579346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pid.gov.pl/sites/default/files/styles/xl/public/hu025602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651" y="1700808"/>
            <a:ext cx="3554257" cy="438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17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5400" dirty="0" smtClean="0">
                <a:solidFill>
                  <a:schemeClr val="tx2"/>
                </a:solidFill>
                <a:latin typeface="Informal Roman" panose="030604020304060B0204" pitchFamily="66" charset="0"/>
              </a:rPr>
              <a:t>Poljski glazbenici</a:t>
            </a:r>
            <a:endParaRPr lang="hr-HR" sz="5400" dirty="0">
              <a:solidFill>
                <a:schemeClr val="tx2"/>
              </a:solidFill>
              <a:latin typeface="Informal Roman" panose="030604020304060B0204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681736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Calibri" panose="020F0502020204030204" pitchFamily="34" charset="0"/>
              </a:rPr>
              <a:t>Stanislaw Moniuszko</a:t>
            </a:r>
          </a:p>
          <a:p>
            <a:r>
              <a:rPr lang="hr-HR" sz="2000" dirty="0" smtClean="0">
                <a:latin typeface="Calibri" panose="020F0502020204030204" pitchFamily="34" charset="0"/>
              </a:rPr>
              <a:t>Wladislaw Szpilman</a:t>
            </a:r>
          </a:p>
          <a:p>
            <a:r>
              <a:rPr lang="hr-HR" sz="2000" dirty="0" smtClean="0">
                <a:latin typeface="Calibri" panose="020F0502020204030204" pitchFamily="34" charset="0"/>
              </a:rPr>
              <a:t>Violetta Villas</a:t>
            </a:r>
          </a:p>
          <a:p>
            <a:r>
              <a:rPr lang="hr-HR" sz="2000" dirty="0" smtClean="0">
                <a:latin typeface="Calibri" panose="020F0502020204030204" pitchFamily="34" charset="0"/>
              </a:rPr>
              <a:t>The M.S.P.</a:t>
            </a:r>
          </a:p>
          <a:p>
            <a:r>
              <a:rPr lang="hr-HR" sz="2000" dirty="0">
                <a:latin typeface="Calibri" panose="020F0502020204030204" pitchFamily="34" charset="0"/>
              </a:rPr>
              <a:t>Tommy </a:t>
            </a:r>
            <a:r>
              <a:rPr lang="hr-HR" sz="2000" dirty="0" smtClean="0">
                <a:latin typeface="Calibri" panose="020F0502020204030204" pitchFamily="34" charset="0"/>
              </a:rPr>
              <a:t>Rulez</a:t>
            </a:r>
          </a:p>
          <a:p>
            <a:r>
              <a:rPr lang="hr-HR" sz="2000" dirty="0">
                <a:latin typeface="Calibri" panose="020F0502020204030204" pitchFamily="34" charset="0"/>
              </a:rPr>
              <a:t>Vader</a:t>
            </a:r>
          </a:p>
          <a:p>
            <a:endParaRPr lang="hr-HR" sz="2000" dirty="0">
              <a:latin typeface="Calibri" panose="020F0502020204030204" pitchFamily="34" charset="0"/>
            </a:endParaRPr>
          </a:p>
          <a:p>
            <a:endParaRPr lang="hr-HR" sz="2000" dirty="0" smtClean="0">
              <a:latin typeface="Calibri" panose="020F0502020204030204" pitchFamily="34" charset="0"/>
            </a:endParaRPr>
          </a:p>
          <a:p>
            <a:endParaRPr lang="hr-HR" sz="2000" dirty="0" smtClean="0">
              <a:latin typeface="Calibri" panose="020F0502020204030204" pitchFamily="34" charset="0"/>
            </a:endParaRPr>
          </a:p>
          <a:p>
            <a:endParaRPr lang="hr-HR" sz="2000" dirty="0" smtClean="0">
              <a:latin typeface="Calibri" panose="020F0502020204030204" pitchFamily="34" charset="0"/>
            </a:endParaRPr>
          </a:p>
          <a:p>
            <a:endParaRPr lang="hr-HR" sz="2000" dirty="0">
              <a:latin typeface="Calibri" panose="020F0502020204030204" pitchFamily="34" charset="0"/>
            </a:endParaRPr>
          </a:p>
        </p:txBody>
      </p:sp>
      <p:pic>
        <p:nvPicPr>
          <p:cNvPr id="4098" name="Picture 2" descr="http://www.sopockaszkolamuzyczna.pl/userfiles/image/ssm/moniuszk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311799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zpilman.net/Szpilman%201946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72816"/>
            <a:ext cx="326201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upload.wikimedia.org/wikipedia/commons/1/16/Violetta_Villas-Garderob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66528"/>
            <a:ext cx="275372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goldenline.pl/user_photo/242/user_1363442_e3e05e_hu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13" y="1573627"/>
            <a:ext cx="3743325" cy="478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4.bp.blogspot.com/-yuLq5v82fb8/Us4G4d0nU5I/AAAAAAAAO2U/MyevVqTj7uM/s1600/Agent+Tome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95" y="1869919"/>
            <a:ext cx="504056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etalblade.com/us/mainpics/vad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7329"/>
            <a:ext cx="52387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30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24800" cy="1143000"/>
          </a:xfrm>
        </p:spPr>
        <p:txBody>
          <a:bodyPr/>
          <a:lstStyle/>
          <a:p>
            <a:pPr algn="ctr"/>
            <a:r>
              <a:rPr lang="hr-HR" sz="5400" dirty="0" smtClean="0">
                <a:solidFill>
                  <a:srgbClr val="FF0000"/>
                </a:solidFill>
                <a:latin typeface="Jokerman" panose="04090605060D06020702" pitchFamily="82" charset="0"/>
              </a:rPr>
              <a:t>Veliki poljski božićni orkestar</a:t>
            </a:r>
            <a:endParaRPr lang="hr-HR" sz="5400" dirty="0">
              <a:solidFill>
                <a:srgbClr val="FF0000"/>
              </a:solidFill>
              <a:latin typeface="Jokerman" panose="04090605060D0602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2204864"/>
            <a:ext cx="7924800" cy="4114800"/>
          </a:xfrm>
        </p:spPr>
        <p:txBody>
          <a:bodyPr>
            <a:normAutofit/>
          </a:bodyPr>
          <a:lstStyle/>
          <a:p>
            <a:r>
              <a:rPr lang="hr-HR" sz="2000" dirty="0">
                <a:latin typeface="Calibri" panose="020F0502020204030204" pitchFamily="34" charset="0"/>
              </a:rPr>
              <a:t>Veliki poljski božićni </a:t>
            </a:r>
            <a:r>
              <a:rPr lang="hr-HR" sz="2000" dirty="0" smtClean="0">
                <a:latin typeface="Calibri" panose="020F0502020204030204" pitchFamily="34" charset="0"/>
              </a:rPr>
              <a:t>orkestar </a:t>
            </a:r>
            <a:r>
              <a:rPr lang="hr-HR" sz="2000" dirty="0">
                <a:latin typeface="Calibri" panose="020F0502020204030204" pitchFamily="34" charset="0"/>
              </a:rPr>
              <a:t>jedna je od najvećih, nevladinih, neprofitnih i humanitarnih </a:t>
            </a:r>
            <a:r>
              <a:rPr lang="hr-HR" sz="2000" dirty="0" smtClean="0">
                <a:latin typeface="Calibri" panose="020F0502020204030204" pitchFamily="34" charset="0"/>
              </a:rPr>
              <a:t>zaklada </a:t>
            </a:r>
            <a:r>
              <a:rPr lang="hr-HR" sz="2000" dirty="0">
                <a:latin typeface="Calibri" panose="020F0502020204030204" pitchFamily="34" charset="0"/>
              </a:rPr>
              <a:t>u </a:t>
            </a:r>
            <a:r>
              <a:rPr lang="hr-HR" sz="2000" dirty="0" smtClean="0">
                <a:latin typeface="Calibri" panose="020F0502020204030204" pitchFamily="34" charset="0"/>
              </a:rPr>
              <a:t>Poljskoj.</a:t>
            </a:r>
          </a:p>
          <a:p>
            <a:r>
              <a:rPr lang="it-IT" sz="2000" dirty="0">
                <a:latin typeface="Calibri" panose="020F0502020204030204" pitchFamily="34" charset="0"/>
              </a:rPr>
              <a:t>Osnovali su ga 1993. </a:t>
            </a:r>
            <a:r>
              <a:rPr lang="it-IT" sz="2000" dirty="0" smtClean="0">
                <a:latin typeface="Calibri" panose="020F0502020204030204" pitchFamily="34" charset="0"/>
              </a:rPr>
              <a:t>godine</a:t>
            </a:r>
            <a:r>
              <a:rPr lang="hr-HR" sz="20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pl-PL" sz="2000" dirty="0">
                <a:latin typeface="Calibri" panose="020F0502020204030204" pitchFamily="34" charset="0"/>
              </a:rPr>
              <a:t>Milijuni Poljaka od 1993. godine doniraju priloge </a:t>
            </a:r>
            <a:r>
              <a:rPr lang="pl-PL" sz="2000" dirty="0" smtClean="0">
                <a:latin typeface="Calibri" panose="020F0502020204030204" pitchFamily="34" charset="0"/>
              </a:rPr>
              <a:t>zakladi.</a:t>
            </a:r>
            <a:endParaRPr lang="hr-HR" sz="2000" dirty="0" smtClean="0">
              <a:latin typeface="Calibri" panose="020F0502020204030204" pitchFamily="34" charset="0"/>
            </a:endParaRPr>
          </a:p>
          <a:p>
            <a:endParaRPr lang="hr-HR" sz="2000" dirty="0">
              <a:latin typeface="Calibri" panose="020F0502020204030204" pitchFamily="34" charset="0"/>
            </a:endParaRPr>
          </a:p>
        </p:txBody>
      </p:sp>
      <p:pic>
        <p:nvPicPr>
          <p:cNvPr id="5122" name="Picture 2" descr="http://hkdnapredak.com/images/stories/BozicniSa12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471982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krunoslavkranzelic.files.wordpress.com/2012/12/hpim11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1719"/>
            <a:ext cx="4427984" cy="309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0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4800" cy="1440160"/>
          </a:xfrm>
        </p:spPr>
        <p:txBody>
          <a:bodyPr/>
          <a:lstStyle/>
          <a:p>
            <a:pPr algn="ctr"/>
            <a:r>
              <a:rPr lang="hr-HR" sz="4800" b="1" dirty="0" smtClean="0">
                <a:solidFill>
                  <a:srgbClr val="FFC000"/>
                </a:solidFill>
                <a:latin typeface="Old English Text MT" panose="03040902040508030806" pitchFamily="66" charset="0"/>
              </a:rPr>
              <a:t>poljska </a:t>
            </a:r>
            <a:r>
              <a:rPr lang="hr-HR" sz="4800" b="1" dirty="0">
                <a:solidFill>
                  <a:srgbClr val="FFC000"/>
                </a:solidFill>
                <a:latin typeface="Old English Text MT" panose="03040902040508030806" pitchFamily="66" charset="0"/>
              </a:rPr>
              <a:t>na Dječjoj pjesmi Eurovizije</a:t>
            </a:r>
            <a:r>
              <a:rPr lang="hr-HR" sz="5400" b="1" dirty="0"/>
              <a:t/>
            </a:r>
            <a:br>
              <a:rPr lang="hr-HR" sz="5400" b="1" dirty="0"/>
            </a:br>
            <a:endParaRPr lang="hr-HR" sz="5400" dirty="0">
              <a:latin typeface="Old English Text MT" panose="03040902040508030806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2492896"/>
            <a:ext cx="7924800" cy="3322712"/>
          </a:xfrm>
        </p:spPr>
        <p:txBody>
          <a:bodyPr>
            <a:normAutofit/>
          </a:bodyPr>
          <a:lstStyle/>
          <a:p>
            <a:r>
              <a:rPr lang="hr-HR" sz="2000" dirty="0">
                <a:latin typeface="Calibri" panose="020F0502020204030204" pitchFamily="34" charset="0"/>
              </a:rPr>
              <a:t>Poljska je dva puta sudjelovala na Dječjoj pjesmi </a:t>
            </a:r>
            <a:r>
              <a:rPr lang="hr-HR" sz="2000" dirty="0" smtClean="0">
                <a:latin typeface="Calibri" panose="020F0502020204030204" pitchFamily="34" charset="0"/>
              </a:rPr>
              <a:t>Eurovizije.</a:t>
            </a:r>
          </a:p>
          <a:p>
            <a:r>
              <a:rPr lang="hr-HR" sz="2000" dirty="0">
                <a:latin typeface="Calibri" panose="020F0502020204030204" pitchFamily="34" charset="0"/>
              </a:rPr>
              <a:t>Zbog lošeg plasmana, Poljaci su odlučili napraviti stanku</a:t>
            </a:r>
            <a:r>
              <a:rPr lang="hr-HR" sz="20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hr-HR" sz="2000" dirty="0" smtClean="0">
                <a:latin typeface="Calibri" panose="020F0502020204030204" pitchFamily="34" charset="0"/>
              </a:rPr>
              <a:t>Njihovi predstavnici su </a:t>
            </a:r>
            <a:r>
              <a:rPr lang="hr-HR" sz="2000" dirty="0">
                <a:latin typeface="Calibri" panose="020F0502020204030204" pitchFamily="34" charset="0"/>
              </a:rPr>
              <a:t>Katarzyna </a:t>
            </a:r>
            <a:r>
              <a:rPr lang="hr-HR" sz="2000" dirty="0" smtClean="0">
                <a:latin typeface="Calibri" panose="020F0502020204030204" pitchFamily="34" charset="0"/>
              </a:rPr>
              <a:t>Żurawik (2003.g.) i KWADro (2004.g.).</a:t>
            </a:r>
            <a:endParaRPr lang="hr-HR" sz="2000" dirty="0">
              <a:latin typeface="Calibri" panose="020F0502020204030204" pitchFamily="34" charset="0"/>
            </a:endParaRPr>
          </a:p>
        </p:txBody>
      </p:sp>
      <p:pic>
        <p:nvPicPr>
          <p:cNvPr id="6146" name="Picture 2" descr="http://eurosong.hr/wp-content/uploads/arhiva/1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53036"/>
            <a:ext cx="558011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93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924800" cy="1287016"/>
          </a:xfrm>
        </p:spPr>
        <p:txBody>
          <a:bodyPr/>
          <a:lstStyle/>
          <a:p>
            <a:pPr algn="ctr"/>
            <a:r>
              <a:rPr lang="hr-HR" sz="4000" b="1" dirty="0">
                <a:solidFill>
                  <a:srgbClr val="0070C0"/>
                </a:solidFill>
                <a:latin typeface="Gigi" panose="04040504061007020D02" pitchFamily="82" charset="0"/>
              </a:rPr>
              <a:t>Međunarodno pijanističko natjecanje Frédéric Chopin</a:t>
            </a:r>
            <a:r>
              <a:rPr lang="hr-HR" b="1" dirty="0"/>
              <a:t/>
            </a:r>
            <a:br>
              <a:rPr lang="hr-HR" b="1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2276872"/>
            <a:ext cx="7924800" cy="3970784"/>
          </a:xfrm>
        </p:spPr>
        <p:txBody>
          <a:bodyPr>
            <a:normAutofit/>
          </a:bodyPr>
          <a:lstStyle/>
          <a:p>
            <a:r>
              <a:rPr lang="vi-VN" sz="2000" dirty="0">
                <a:latin typeface="Calibri" panose="020F0502020204030204" pitchFamily="34" charset="0"/>
              </a:rPr>
              <a:t>Međunarodno pijanističko natjecanje Frédéric Chopin jedno je od najstarijih pijanističkih natjecanja u </a:t>
            </a:r>
            <a:r>
              <a:rPr lang="vi-VN" sz="2000" dirty="0" smtClean="0">
                <a:latin typeface="Calibri" panose="020F0502020204030204" pitchFamily="34" charset="0"/>
              </a:rPr>
              <a:t>svijetu</a:t>
            </a:r>
            <a:r>
              <a:rPr lang="hr-HR" sz="20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it-IT" sz="2000" dirty="0">
                <a:latin typeface="Calibri" panose="020F0502020204030204" pitchFamily="34" charset="0"/>
              </a:rPr>
              <a:t>Prvo se </a:t>
            </a:r>
            <a:r>
              <a:rPr lang="it-IT" sz="2000" dirty="0" smtClean="0">
                <a:latin typeface="Calibri" panose="020F0502020204030204" pitchFamily="34" charset="0"/>
              </a:rPr>
              <a:t>održalo</a:t>
            </a:r>
            <a:r>
              <a:rPr lang="hr-HR" sz="2000" dirty="0" smtClean="0">
                <a:latin typeface="Calibri" panose="020F0502020204030204" pitchFamily="34" charset="0"/>
              </a:rPr>
              <a:t> </a:t>
            </a:r>
            <a:r>
              <a:rPr lang="it-IT" sz="2000" dirty="0" smtClean="0">
                <a:latin typeface="Calibri" panose="020F0502020204030204" pitchFamily="34" charset="0"/>
              </a:rPr>
              <a:t>u Varšavi,1927.</a:t>
            </a:r>
            <a:r>
              <a:rPr lang="hr-HR" sz="2000" dirty="0" smtClean="0">
                <a:latin typeface="Calibri" panose="020F0502020204030204" pitchFamily="34" charset="0"/>
              </a:rPr>
              <a:t>g.</a:t>
            </a:r>
          </a:p>
          <a:p>
            <a:r>
              <a:rPr lang="hr-HR" sz="2000" dirty="0">
                <a:latin typeface="Calibri" panose="020F0502020204030204" pitchFamily="34" charset="0"/>
              </a:rPr>
              <a:t>Poljski pijanist Jerzy Żurawlew organizirao je prvo </a:t>
            </a:r>
            <a:r>
              <a:rPr lang="hr-HR" sz="2000" dirty="0" smtClean="0">
                <a:latin typeface="Calibri" panose="020F0502020204030204" pitchFamily="34" charset="0"/>
              </a:rPr>
              <a:t>natjecanje.</a:t>
            </a:r>
          </a:p>
          <a:p>
            <a:r>
              <a:rPr lang="hr-HR" sz="2000" dirty="0" smtClean="0">
                <a:latin typeface="Calibri" panose="020F0502020204030204" pitchFamily="34" charset="0"/>
              </a:rPr>
              <a:t>Pobijednici su:</a:t>
            </a:r>
            <a:r>
              <a:rPr lang="hr-HR" sz="2000" dirty="0">
                <a:latin typeface="Calibri" panose="020F0502020204030204" pitchFamily="34" charset="0"/>
              </a:rPr>
              <a:t>Lev </a:t>
            </a:r>
            <a:r>
              <a:rPr lang="hr-HR" sz="2000" dirty="0" smtClean="0">
                <a:latin typeface="Calibri" panose="020F0502020204030204" pitchFamily="34" charset="0"/>
              </a:rPr>
              <a:t>Oborin,</a:t>
            </a:r>
            <a:r>
              <a:rPr lang="hr-HR" sz="2000" dirty="0">
                <a:latin typeface="Calibri" panose="020F0502020204030204" pitchFamily="34" charset="0"/>
              </a:rPr>
              <a:t> Jakov </a:t>
            </a:r>
            <a:r>
              <a:rPr lang="hr-HR" sz="2000" dirty="0" smtClean="0">
                <a:latin typeface="Calibri" panose="020F0502020204030204" pitchFamily="34" charset="0"/>
              </a:rPr>
              <a:t>Zak,Alexander Uninsky,</a:t>
            </a:r>
            <a:r>
              <a:rPr lang="hr-HR" sz="2000" dirty="0">
                <a:latin typeface="Calibri" panose="020F0502020204030204" pitchFamily="34" charset="0"/>
              </a:rPr>
              <a:t> Bella Davidovich i Halina </a:t>
            </a:r>
            <a:r>
              <a:rPr lang="hr-HR" sz="2000" dirty="0" smtClean="0">
                <a:latin typeface="Calibri" panose="020F0502020204030204" pitchFamily="34" charset="0"/>
              </a:rPr>
              <a:t>Czerny-Stefanska,Stanislav Bunin Dang,Thai Son,Krystian Zimerman,Garrick Ohlsson,Martha Argerich,Maurizio Pollin,Adam Harasiewicz,</a:t>
            </a:r>
            <a:r>
              <a:rPr lang="it-IT" sz="2000" dirty="0" smtClean="0">
                <a:latin typeface="Calibri" panose="020F0502020204030204" pitchFamily="34" charset="0"/>
              </a:rPr>
              <a:t>Rafal Blechac</a:t>
            </a:r>
            <a:r>
              <a:rPr lang="hr-HR" sz="2000" dirty="0" smtClean="0">
                <a:latin typeface="Calibri" panose="020F0502020204030204" pitchFamily="34" charset="0"/>
              </a:rPr>
              <a:t>z,</a:t>
            </a:r>
            <a:r>
              <a:rPr lang="it-IT" sz="2000" dirty="0" smtClean="0">
                <a:latin typeface="Calibri" panose="020F0502020204030204" pitchFamily="34" charset="0"/>
              </a:rPr>
              <a:t>Yundi Li</a:t>
            </a:r>
            <a:r>
              <a:rPr lang="hr-HR" sz="2000" dirty="0" smtClean="0">
                <a:latin typeface="Calibri" panose="020F0502020204030204" pitchFamily="34" charset="0"/>
              </a:rPr>
              <a:t>.</a:t>
            </a:r>
            <a:endParaRPr lang="hr-HR" sz="2000" dirty="0">
              <a:latin typeface="Calibri" panose="020F0502020204030204" pitchFamily="34" charset="0"/>
            </a:endParaRPr>
          </a:p>
        </p:txBody>
      </p:sp>
      <p:pic>
        <p:nvPicPr>
          <p:cNvPr id="7170" name="Picture 2" descr="http://upload.wikimedia.org/wikipedia/commons/thumb/3/36/Chopin_Intl_Piano_Competition_2005.jpg/230px-Chopin_Intl_Piano_Competition_2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46638"/>
            <a:ext cx="4499992" cy="331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klasika.hr/images/articles/Varvara_Nepomnyashcha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0027"/>
            <a:ext cx="4644008" cy="327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04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493</TotalTime>
  <Words>332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Horizon</vt:lpstr>
      <vt:lpstr>Poljska glazba </vt:lpstr>
      <vt:lpstr>Poljska glazba</vt:lpstr>
      <vt:lpstr>Poljski glazbenici</vt:lpstr>
      <vt:lpstr>Poljski glazbenici</vt:lpstr>
      <vt:lpstr>Poljski glazbenici</vt:lpstr>
      <vt:lpstr>Poljski glazbenici</vt:lpstr>
      <vt:lpstr>Veliki poljski božićni orkestar</vt:lpstr>
      <vt:lpstr>poljska na Dječjoj pjesmi Eurovizije </vt:lpstr>
      <vt:lpstr>Međunarodno pijanističko natjecanje Frédéric Chopin </vt:lpstr>
      <vt:lpstr>Pobjednici natjecanja</vt:lpstr>
      <vt:lpstr>Pobijednici natjecanja</vt:lpstr>
      <vt:lpstr>Pobijednici natjecanja</vt:lpstr>
      <vt:lpstr>Banana boat</vt:lpstr>
      <vt:lpstr>by: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Poljska glazba</dc:title>
  <dc:creator>User</dc:creator>
  <cp:lastModifiedBy>Korisnik</cp:lastModifiedBy>
  <cp:revision>42</cp:revision>
  <dcterms:created xsi:type="dcterms:W3CDTF">2014-12-02T19:19:07Z</dcterms:created>
  <dcterms:modified xsi:type="dcterms:W3CDTF">2015-01-14T09:12:40Z</dcterms:modified>
</cp:coreProperties>
</file>